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Nothing You Could Do"/>
      <p:regular r:id="rId27"/>
    </p:embeddedFont>
    <p:embeddedFont>
      <p:font typeface="Source Sans Pro"/>
      <p:regular r:id="rId28"/>
      <p:bold r:id="rId29"/>
      <p:italic r:id="rId30"/>
      <p:boldItalic r:id="rId31"/>
    </p:embeddedFont>
    <p:embeddedFont>
      <p:font typeface="Open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SourceSansPro-regular.fntdata"/><Relationship Id="rId27" Type="http://schemas.openxmlformats.org/officeDocument/2006/relationships/font" Target="fonts/NothingYouCouldD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SansPr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ansPro-boldItalic.fntdata"/><Relationship Id="rId30" Type="http://schemas.openxmlformats.org/officeDocument/2006/relationships/font" Target="fonts/SourceSansPro-italic.fntdata"/><Relationship Id="rId11" Type="http://schemas.openxmlformats.org/officeDocument/2006/relationships/slide" Target="slides/slide6.xml"/><Relationship Id="rId33" Type="http://schemas.openxmlformats.org/officeDocument/2006/relationships/font" Target="fonts/OpenSans-bold.fntdata"/><Relationship Id="rId10" Type="http://schemas.openxmlformats.org/officeDocument/2006/relationships/slide" Target="slides/slide5.xml"/><Relationship Id="rId32" Type="http://schemas.openxmlformats.org/officeDocument/2006/relationships/font" Target="fonts/OpenSans-regular.fntdata"/><Relationship Id="rId13" Type="http://schemas.openxmlformats.org/officeDocument/2006/relationships/slide" Target="slides/slide8.xml"/><Relationship Id="rId35" Type="http://schemas.openxmlformats.org/officeDocument/2006/relationships/font" Target="fonts/OpenSans-boldItalic.fntdata"/><Relationship Id="rId12" Type="http://schemas.openxmlformats.org/officeDocument/2006/relationships/slide" Target="slides/slide7.xml"/><Relationship Id="rId34" Type="http://schemas.openxmlformats.org/officeDocument/2006/relationships/font" Target="fonts/Open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7025838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7025838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a203b7e24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a203b7e24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203b7e24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203b7e24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7f7aacc4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7f7aacc4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203b7e24b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203b7e24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a22d9d915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a22d9d915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22d9d9150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22d9d9150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a22d9d915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a22d9d915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a22d9d915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a22d9d915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22d9d915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a22d9d915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924a1f7ef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924a1f7ef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9270258386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9270258386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22d9d9150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a22d9d9150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9270258386_0_95:notes"/>
          <p:cNvSpPr/>
          <p:nvPr>
            <p:ph idx="2" type="sldImg"/>
          </p:nvPr>
        </p:nvSpPr>
        <p:spPr>
          <a:xfrm>
            <a:off x="381306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927025838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270258386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270258386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270258386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270258386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a203b7e24b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a203b7e24b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203b7e24b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203b7e24b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203b7e24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203b7e24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203b7e24b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203b7e24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a203b7e24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a203b7e24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21.png"/><Relationship Id="rId5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sourcetoyou.com/" TargetMode="External"/><Relationship Id="rId4" Type="http://schemas.openxmlformats.org/officeDocument/2006/relationships/hyperlink" Target="https://www.doterra.com/US/en/healing-hands" TargetMode="External"/><Relationship Id="rId5" Type="http://schemas.openxmlformats.org/officeDocument/2006/relationships/hyperlink" Target="https://www.dondelaterre.ch/images/documents/3_-_Methodes_de_tests_CPTG.pdf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jpg"/><Relationship Id="rId4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hyperlink" Target="mailto:camille@pradhana.fr" TargetMode="External"/><Relationship Id="rId5" Type="http://schemas.openxmlformats.org/officeDocument/2006/relationships/image" Target="../media/image34.png"/><Relationship Id="rId6" Type="http://schemas.openxmlformats.org/officeDocument/2006/relationships/image" Target="../media/image36.png"/><Relationship Id="rId7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4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911000" y="3398675"/>
            <a:ext cx="35055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latin typeface="Nothing You Could Do"/>
                <a:ea typeface="Nothing You Could Do"/>
                <a:cs typeface="Nothing You Could Do"/>
                <a:sym typeface="Nothing You Could Do"/>
              </a:rPr>
              <a:t>@healingwithcamille</a:t>
            </a:r>
            <a:endParaRPr b="1" sz="2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latin typeface="Nothing You Could Do"/>
                <a:ea typeface="Nothing You Could Do"/>
                <a:cs typeface="Nothing You Could Do"/>
                <a:sym typeface="Nothing You Could Do"/>
              </a:rPr>
              <a:t>@ultreiia</a:t>
            </a:r>
            <a:endParaRPr b="1" sz="2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609672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062738" y="473350"/>
            <a:ext cx="5202000" cy="1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Unir corps, âme et esprit </a:t>
            </a:r>
            <a:r>
              <a:rPr b="1" lang="fr" sz="3000">
                <a:solidFill>
                  <a:schemeClr val="dk1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avec le yoga &amp; les huiles essentielles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911000" y="4436600"/>
            <a:ext cx="35055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FFFFFF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@healingwithcamille</a:t>
            </a:r>
            <a:endParaRPr b="1" sz="2000">
              <a:solidFill>
                <a:srgbClr val="FFFFFF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rgbClr val="FFFFFF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@ultreiia</a:t>
            </a:r>
            <a:endParaRPr b="1" sz="2000">
              <a:solidFill>
                <a:srgbClr val="FFFFFF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FFFFFF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/>
          <p:nvPr/>
        </p:nvSpPr>
        <p:spPr>
          <a:xfrm>
            <a:off x="1849800" y="180875"/>
            <a:ext cx="54444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Ajna </a:t>
            </a: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- chakra du 3ème oeil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3958650" y="1055000"/>
            <a:ext cx="1226700" cy="353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INTUITION</a:t>
            </a:r>
            <a:endParaRPr b="1" sz="1600"/>
          </a:p>
        </p:txBody>
      </p:sp>
      <p:sp>
        <p:nvSpPr>
          <p:cNvPr id="136" name="Google Shape;136;p22"/>
          <p:cNvSpPr txBox="1"/>
          <p:nvPr/>
        </p:nvSpPr>
        <p:spPr>
          <a:xfrm>
            <a:off x="5737913" y="153342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Sarvangasana </a:t>
            </a:r>
            <a:r>
              <a:rPr b="1" lang="fr">
                <a:highlight>
                  <a:srgbClr val="FFFFFF"/>
                </a:highlight>
              </a:rPr>
              <a:t>- posture de la chandelle</a:t>
            </a: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6413" y="2057400"/>
            <a:ext cx="3397275" cy="29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700" y="1631350"/>
            <a:ext cx="2236975" cy="32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Sahasrara - chakra coronal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3755100" y="1006875"/>
            <a:ext cx="1633800" cy="401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CONSCIENCE</a:t>
            </a:r>
            <a:endParaRPr b="1" sz="1600"/>
          </a:p>
        </p:txBody>
      </p:sp>
      <p:sp>
        <p:nvSpPr>
          <p:cNvPr id="145" name="Google Shape;145;p23"/>
          <p:cNvSpPr txBox="1"/>
          <p:nvPr/>
        </p:nvSpPr>
        <p:spPr>
          <a:xfrm>
            <a:off x="5737900" y="3853625"/>
            <a:ext cx="28143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Savasana </a:t>
            </a:r>
            <a:r>
              <a:rPr b="1" lang="fr">
                <a:highlight>
                  <a:srgbClr val="FFFFFF"/>
                </a:highlight>
              </a:rPr>
              <a:t>- posture du mort</a:t>
            </a:r>
            <a:endParaRPr/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0050" y="4255313"/>
            <a:ext cx="38100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4">
            <a:alphaModFix/>
          </a:blip>
          <a:srcRect b="16895" l="0" r="0" t="0"/>
          <a:stretch/>
        </p:blipFill>
        <p:spPr>
          <a:xfrm>
            <a:off x="6096550" y="1690850"/>
            <a:ext cx="2097000" cy="18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 txBox="1"/>
          <p:nvPr/>
        </p:nvSpPr>
        <p:spPr>
          <a:xfrm>
            <a:off x="5737900" y="1230675"/>
            <a:ext cx="28143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Padmasana </a:t>
            </a:r>
            <a:r>
              <a:rPr b="1" lang="fr">
                <a:highlight>
                  <a:srgbClr val="FFFFFF"/>
                </a:highlight>
              </a:rPr>
              <a:t>- posture du lotus</a:t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050" y="1230663"/>
            <a:ext cx="1167725" cy="38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/>
        </p:nvSpPr>
        <p:spPr>
          <a:xfrm>
            <a:off x="1508400" y="440500"/>
            <a:ext cx="6127200" cy="13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Comment utiliser les huiles essentielles dans sa pratique ?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100" y="1705075"/>
            <a:ext cx="3441601" cy="304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6775" y="1898875"/>
            <a:ext cx="1573875" cy="274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775" y="1869389"/>
            <a:ext cx="1469550" cy="286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9375" y="1888325"/>
            <a:ext cx="1525350" cy="2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1951950" y="440500"/>
            <a:ext cx="52401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Comment utiliser les huiles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7000" y="1960149"/>
            <a:ext cx="2375951" cy="237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874" y="1960150"/>
            <a:ext cx="2375950" cy="23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/>
        </p:nvSpPr>
        <p:spPr>
          <a:xfrm>
            <a:off x="970600" y="4426600"/>
            <a:ext cx="1414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AVANT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7" name="Google Shape;167;p25"/>
          <p:cNvSpPr txBox="1"/>
          <p:nvPr/>
        </p:nvSpPr>
        <p:spPr>
          <a:xfrm>
            <a:off x="3742413" y="4426600"/>
            <a:ext cx="15180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PENDANT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8" name="Google Shape;168;p25"/>
          <p:cNvSpPr txBox="1"/>
          <p:nvPr/>
        </p:nvSpPr>
        <p:spPr>
          <a:xfrm>
            <a:off x="6823225" y="4426600"/>
            <a:ext cx="1414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APRÈS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3438" y="1960150"/>
            <a:ext cx="2375949" cy="23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/>
        </p:nvSpPr>
        <p:spPr>
          <a:xfrm>
            <a:off x="3767175" y="1296325"/>
            <a:ext cx="1468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Diffusion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1" name="Google Shape;171;p25"/>
          <p:cNvSpPr txBox="1"/>
          <p:nvPr/>
        </p:nvSpPr>
        <p:spPr>
          <a:xfrm>
            <a:off x="6661150" y="1296325"/>
            <a:ext cx="1468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Massage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2" name="Google Shape;172;p25"/>
          <p:cNvSpPr txBox="1"/>
          <p:nvPr/>
        </p:nvSpPr>
        <p:spPr>
          <a:xfrm>
            <a:off x="748600" y="1296325"/>
            <a:ext cx="1858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Respiration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/>
        </p:nvSpPr>
        <p:spPr>
          <a:xfrm>
            <a:off x="1951950" y="440500"/>
            <a:ext cx="52401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Respirer plus profondément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 b="7595" l="0" r="0" t="0"/>
          <a:stretch/>
        </p:blipFill>
        <p:spPr>
          <a:xfrm>
            <a:off x="3963163" y="1234788"/>
            <a:ext cx="1217675" cy="375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82145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/>
          <p:nvPr/>
        </p:nvSpPr>
        <p:spPr>
          <a:xfrm>
            <a:off x="1211250" y="343450"/>
            <a:ext cx="67215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Anulom Vilom Pranayama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85" name="Google Shape;185;p27"/>
          <p:cNvPicPr preferRelativeResize="0"/>
          <p:nvPr/>
        </p:nvPicPr>
        <p:blipFill rotWithShape="1">
          <a:blip r:embed="rId3">
            <a:alphaModFix/>
          </a:blip>
          <a:srcRect b="40321" l="0" r="3344" t="18255"/>
          <a:stretch/>
        </p:blipFill>
        <p:spPr>
          <a:xfrm>
            <a:off x="1651863" y="1128175"/>
            <a:ext cx="5840275" cy="37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 txBox="1"/>
          <p:nvPr/>
        </p:nvSpPr>
        <p:spPr>
          <a:xfrm>
            <a:off x="1211250" y="367700"/>
            <a:ext cx="67215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Gestion des émotions 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 b="19372" l="0" r="0" t="19555"/>
          <a:stretch/>
        </p:blipFill>
        <p:spPr>
          <a:xfrm>
            <a:off x="2140675" y="1300275"/>
            <a:ext cx="4862651" cy="29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1211250" y="234275"/>
            <a:ext cx="67215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Types de yoga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25" y="294925"/>
            <a:ext cx="2747550" cy="469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425" y="1018525"/>
            <a:ext cx="2596213" cy="39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 txBox="1"/>
          <p:nvPr/>
        </p:nvSpPr>
        <p:spPr>
          <a:xfrm>
            <a:off x="6468200" y="1313975"/>
            <a:ext cx="23361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Kundalini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nidra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du visage 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Katonah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hormonal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Yoga pré/post natal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Source Sans Pro"/>
              <a:buChar char="●"/>
            </a:pPr>
            <a:r>
              <a:rPr lang="fr" sz="1500">
                <a:latin typeface="Source Sans Pro"/>
                <a:ea typeface="Source Sans Pro"/>
                <a:cs typeface="Source Sans Pro"/>
                <a:sym typeface="Source Sans Pro"/>
              </a:rPr>
              <a:t>...</a:t>
            </a:r>
            <a:endParaRPr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E7CC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/>
        </p:nvSpPr>
        <p:spPr>
          <a:xfrm>
            <a:off x="1484100" y="343450"/>
            <a:ext cx="61758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chemeClr val="dk1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Vivre le yoga en dehors du tapis</a:t>
            </a:r>
            <a:endParaRPr b="1" sz="3000">
              <a:solidFill>
                <a:schemeClr val="dk1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205" name="Google Shape;205;p30"/>
          <p:cNvSpPr txBox="1"/>
          <p:nvPr/>
        </p:nvSpPr>
        <p:spPr>
          <a:xfrm>
            <a:off x="602800" y="4050525"/>
            <a:ext cx="2150100" cy="7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Hygiène de vie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3938248" y="4050525"/>
            <a:ext cx="1267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Valeurs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7" name="Google Shape;207;p30"/>
          <p:cNvSpPr txBox="1"/>
          <p:nvPr/>
        </p:nvSpPr>
        <p:spPr>
          <a:xfrm>
            <a:off x="6823225" y="4050525"/>
            <a:ext cx="14145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latin typeface="Source Sans Pro"/>
                <a:ea typeface="Source Sans Pro"/>
                <a:cs typeface="Source Sans Pro"/>
                <a:sym typeface="Source Sans Pro"/>
              </a:rPr>
              <a:t>Self-love</a:t>
            </a:r>
            <a:endParaRPr b="1" sz="24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3">
            <a:alphaModFix/>
          </a:blip>
          <a:srcRect b="0" l="0" r="13397" t="0"/>
          <a:stretch/>
        </p:blipFill>
        <p:spPr>
          <a:xfrm>
            <a:off x="3136375" y="1486863"/>
            <a:ext cx="3084812" cy="257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0" y="1549800"/>
            <a:ext cx="1955591" cy="2444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4687" y="1219450"/>
            <a:ext cx="1735412" cy="28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1"/>
          <p:cNvSpPr txBox="1"/>
          <p:nvPr/>
        </p:nvSpPr>
        <p:spPr>
          <a:xfrm>
            <a:off x="2024550" y="517675"/>
            <a:ext cx="50949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Pourquoi choisir doTerra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216" name="Google Shape;216;p31"/>
          <p:cNvSpPr/>
          <p:nvPr/>
        </p:nvSpPr>
        <p:spPr>
          <a:xfrm>
            <a:off x="1296550" y="1637275"/>
            <a:ext cx="1393200" cy="353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TRAÇABILITÉ</a:t>
            </a:r>
            <a:endParaRPr b="1"/>
          </a:p>
        </p:txBody>
      </p:sp>
      <p:sp>
        <p:nvSpPr>
          <p:cNvPr id="217" name="Google Shape;217;p31"/>
          <p:cNvSpPr/>
          <p:nvPr/>
        </p:nvSpPr>
        <p:spPr>
          <a:xfrm>
            <a:off x="3994500" y="1637275"/>
            <a:ext cx="1155000" cy="353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SÉCURITÉ</a:t>
            </a:r>
            <a:endParaRPr b="1"/>
          </a:p>
        </p:txBody>
      </p:sp>
      <p:sp>
        <p:nvSpPr>
          <p:cNvPr id="218" name="Google Shape;218;p31"/>
          <p:cNvSpPr/>
          <p:nvPr/>
        </p:nvSpPr>
        <p:spPr>
          <a:xfrm>
            <a:off x="6454250" y="1637275"/>
            <a:ext cx="1336200" cy="353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SOLIDARITÉ</a:t>
            </a:r>
            <a:endParaRPr b="1"/>
          </a:p>
        </p:txBody>
      </p:sp>
      <p:sp>
        <p:nvSpPr>
          <p:cNvPr id="219" name="Google Shape;219;p31"/>
          <p:cNvSpPr txBox="1"/>
          <p:nvPr/>
        </p:nvSpPr>
        <p:spPr>
          <a:xfrm>
            <a:off x="825100" y="2175275"/>
            <a:ext cx="2336100" cy="2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Chaque bouteille a un numéro de série qui permet de vérifier la provenance et les contrôles qualité de l’huile sur le site </a:t>
            </a:r>
            <a:r>
              <a:rPr lang="fr" u="sng">
                <a:solidFill>
                  <a:srgbClr val="8E7CC3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Source To You</a:t>
            </a: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Les huiles sont distillées sur place : traçabilité assurée !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E7CC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31"/>
          <p:cNvSpPr txBox="1"/>
          <p:nvPr/>
        </p:nvSpPr>
        <p:spPr>
          <a:xfrm>
            <a:off x="5780900" y="2175275"/>
            <a:ext cx="2682900" cy="2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Application des principes de l’économie solidaire: Juste rémunération des producteurs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Co-construction de projets humanitaires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Redistribution des recettes à travers la fondation </a:t>
            </a:r>
            <a:r>
              <a:rPr lang="fr" u="sng">
                <a:solidFill>
                  <a:srgbClr val="8E7CC3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Healing Hands</a:t>
            </a:r>
            <a:endParaRPr>
              <a:solidFill>
                <a:srgbClr val="8E7CC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31"/>
          <p:cNvSpPr txBox="1"/>
          <p:nvPr/>
        </p:nvSpPr>
        <p:spPr>
          <a:xfrm>
            <a:off x="3612900" y="2175275"/>
            <a:ext cx="1916400" cy="17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</a:pPr>
            <a:r>
              <a:rPr lang="fr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 protocole de qualité doTerra : </a:t>
            </a:r>
            <a:r>
              <a:rPr lang="fr" u="sng">
                <a:solidFill>
                  <a:srgbClr val="8E7CC3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Label CPTG</a:t>
            </a:r>
            <a:endParaRPr>
              <a:solidFill>
                <a:srgbClr val="8E7CC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ource Sans Pro"/>
              <a:buChar char="●"/>
            </a:pPr>
            <a:r>
              <a:rPr lang="fr">
                <a:latin typeface="Source Sans Pro"/>
                <a:ea typeface="Source Sans Pro"/>
                <a:cs typeface="Source Sans Pro"/>
                <a:sym typeface="Source Sans Pro"/>
              </a:rPr>
              <a:t>Les huiles doTerra sont 100% pures, ce qui garantit leur efficacité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1888338" y="426950"/>
            <a:ext cx="51072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Le Yoga 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702500" y="1377125"/>
            <a:ext cx="5478900" cy="1403100"/>
          </a:xfrm>
          <a:prstGeom prst="rect">
            <a:avLst/>
          </a:prstGeom>
          <a:solidFill>
            <a:srgbClr val="B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" sz="2000">
                <a:latin typeface="Source Sans Pro"/>
                <a:ea typeface="Source Sans Pro"/>
                <a:cs typeface="Source Sans Pro"/>
                <a:sym typeface="Source Sans Pro"/>
              </a:rPr>
              <a:t>Yoga Sutra</a:t>
            </a:r>
            <a:r>
              <a:rPr b="1" lang="fr" sz="2000">
                <a:latin typeface="Source Sans Pro"/>
                <a:ea typeface="Source Sans Pro"/>
                <a:cs typeface="Source Sans Pro"/>
                <a:sym typeface="Source Sans Pro"/>
              </a:rPr>
              <a:t>, Patanjali “Yogaschittavrittinirodha”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1702500" y="3106550"/>
            <a:ext cx="5478900" cy="1403100"/>
          </a:xfrm>
          <a:prstGeom prst="rect">
            <a:avLst/>
          </a:prstGeom>
          <a:solidFill>
            <a:srgbClr val="B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latin typeface="Source Sans Pro"/>
                <a:ea typeface="Source Sans Pro"/>
                <a:cs typeface="Source Sans Pro"/>
                <a:sym typeface="Source Sans Pro"/>
              </a:rPr>
              <a:t>Yoga → </a:t>
            </a:r>
            <a:r>
              <a:rPr b="1" i="1" lang="fr" sz="2000">
                <a:latin typeface="Source Sans Pro"/>
                <a:ea typeface="Source Sans Pro"/>
                <a:cs typeface="Source Sans Pro"/>
                <a:sym typeface="Source Sans Pro"/>
              </a:rPr>
              <a:t>yuj </a:t>
            </a:r>
            <a:r>
              <a:rPr b="1" lang="fr" sz="2000">
                <a:latin typeface="Source Sans Pro"/>
                <a:ea typeface="Source Sans Pro"/>
                <a:cs typeface="Source Sans Pro"/>
                <a:sym typeface="Source Sans Pro"/>
              </a:rPr>
              <a:t>: union</a:t>
            </a:r>
            <a:endParaRPr b="1" sz="2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/>
        </p:nvSpPr>
        <p:spPr>
          <a:xfrm>
            <a:off x="1211250" y="294925"/>
            <a:ext cx="67215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525" y="1795375"/>
            <a:ext cx="2710500" cy="27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2"/>
          <p:cNvSpPr txBox="1"/>
          <p:nvPr/>
        </p:nvSpPr>
        <p:spPr>
          <a:xfrm>
            <a:off x="2247750" y="179725"/>
            <a:ext cx="46485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Retrouvez Ombeline sur les réseaux sociaux</a:t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229" name="Google Shape;229;p32"/>
          <p:cNvSpPr txBox="1"/>
          <p:nvPr/>
        </p:nvSpPr>
        <p:spPr>
          <a:xfrm>
            <a:off x="497175" y="4505875"/>
            <a:ext cx="31032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latin typeface="Source Sans Pro"/>
                <a:ea typeface="Source Sans Pro"/>
                <a:cs typeface="Source Sans Pro"/>
                <a:sym typeface="Source Sans Pro"/>
              </a:rPr>
              <a:t>@yogiaudeladutapis sur Instagram</a:t>
            </a:r>
            <a:endParaRPr b="1">
              <a:solidFill>
                <a:srgbClr val="8E7CC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0" name="Google Shape;230;p32"/>
          <p:cNvSpPr txBox="1"/>
          <p:nvPr/>
        </p:nvSpPr>
        <p:spPr>
          <a:xfrm>
            <a:off x="7159825" y="2346200"/>
            <a:ext cx="1817100" cy="18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latin typeface="Source Sans Pro"/>
                <a:ea typeface="Source Sans Pro"/>
                <a:cs typeface="Source Sans Pro"/>
                <a:sym typeface="Source Sans Pro"/>
              </a:rPr>
              <a:t>@ultreiia sur Instagram</a:t>
            </a:r>
            <a:endParaRPr b="1"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>
                <a:latin typeface="Source Sans Pro"/>
                <a:ea typeface="Source Sans Pro"/>
                <a:cs typeface="Source Sans Pro"/>
                <a:sym typeface="Source Sans Pro"/>
              </a:rPr>
              <a:t>Cours de yoga tous les jeudis de 18h45 à 20h</a:t>
            </a:r>
            <a:endParaRPr b="1" sz="16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8975" y="1301425"/>
            <a:ext cx="3002642" cy="3698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B4A7D6"/>
            </a:gs>
          </a:gsLst>
          <a:lin ang="5400012" scaled="0"/>
        </a:gra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50" y="258888"/>
            <a:ext cx="1073574" cy="107357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586050" y="1943538"/>
            <a:ext cx="49725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33225" spcFirstLastPara="1" rIns="33225" wrap="square" tIns="33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Je suis</a:t>
            </a: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 à ta disposition par e-mail si tu as des questions.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Écris-moi à :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 u="sng">
                <a:latin typeface="Open Sans"/>
                <a:ea typeface="Open Sans"/>
                <a:cs typeface="Open Sans"/>
                <a:sym typeface="Open Sans"/>
                <a:hlinkClick r:id="rId4"/>
              </a:rPr>
              <a:t>camille@pradhana.fr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1057050" y="2908438"/>
            <a:ext cx="41796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33225" spcFirstLastPara="1" rIns="33225" wrap="square" tIns="33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Rejoins le groupe Facebook pour partager ton expérience et profiter des conseils de la communauté !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Le groupe s’appelle: 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200">
                <a:latin typeface="Open Sans"/>
                <a:ea typeface="Open Sans"/>
                <a:cs typeface="Open Sans"/>
                <a:sym typeface="Open Sans"/>
              </a:rPr>
              <a:t>Une goutte à la fois - La tribu doTerra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9" name="Google Shape;2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553" y="4098863"/>
            <a:ext cx="408210" cy="40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553" y="2908436"/>
            <a:ext cx="408210" cy="40821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3"/>
          <p:cNvSpPr txBox="1"/>
          <p:nvPr/>
        </p:nvSpPr>
        <p:spPr>
          <a:xfrm>
            <a:off x="1549950" y="4098863"/>
            <a:ext cx="30447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3225" lIns="33225" spcFirstLastPara="1" rIns="33225" wrap="square" tIns="33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latin typeface="Open Sans"/>
                <a:ea typeface="Open Sans"/>
                <a:cs typeface="Open Sans"/>
                <a:sym typeface="Open Sans"/>
              </a:rPr>
              <a:t>Tu peux me trouver sur Instagram </a:t>
            </a:r>
            <a:r>
              <a:rPr b="1" lang="fr" sz="1200">
                <a:latin typeface="Open Sans"/>
                <a:ea typeface="Open Sans"/>
                <a:cs typeface="Open Sans"/>
                <a:sym typeface="Open Sans"/>
              </a:rPr>
              <a:t>@healingwithcamille </a:t>
            </a:r>
            <a:endParaRPr b="1" sz="1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58550" y="670225"/>
            <a:ext cx="3227601" cy="430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3"/>
          <p:cNvSpPr txBox="1"/>
          <p:nvPr/>
        </p:nvSpPr>
        <p:spPr>
          <a:xfrm>
            <a:off x="1972500" y="157713"/>
            <a:ext cx="51990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84725" lIns="84725" spcFirstLastPara="1" rIns="84725" wrap="square" tIns="847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700">
                <a:latin typeface="Nothing You Could Do"/>
                <a:ea typeface="Nothing You Could Do"/>
                <a:cs typeface="Nothing You Could Do"/>
                <a:sym typeface="Nothing You Could Do"/>
              </a:rPr>
              <a:t>Retrouvez Camille sur les réseaux sociaux</a:t>
            </a:r>
            <a:endParaRPr b="1" sz="37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/>
        </p:nvSpPr>
        <p:spPr>
          <a:xfrm>
            <a:off x="1445250" y="216975"/>
            <a:ext cx="62535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chemeClr val="dk1"/>
                </a:solidFill>
                <a:latin typeface="Nothing You Could Do"/>
                <a:ea typeface="Nothing You Could Do"/>
                <a:cs typeface="Nothing You Could Do"/>
                <a:sym typeface="Nothing You Could Do"/>
              </a:rPr>
              <a:t>Les 8 branches du yoga </a:t>
            </a:r>
            <a:endParaRPr b="1" sz="3000">
              <a:solidFill>
                <a:schemeClr val="dk1"/>
              </a:solidFill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0" l="0" r="0" t="11134"/>
          <a:stretch/>
        </p:blipFill>
        <p:spPr>
          <a:xfrm>
            <a:off x="713300" y="1043250"/>
            <a:ext cx="7717399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739850" y="83825"/>
            <a:ext cx="566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Huiles essentielles et chakras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0" l="0" r="0" t="22172"/>
          <a:stretch/>
        </p:blipFill>
        <p:spPr>
          <a:xfrm>
            <a:off x="1895450" y="800675"/>
            <a:ext cx="5353101" cy="416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Muladhara - chakra racine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3958650" y="1055000"/>
            <a:ext cx="1226700" cy="353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ANCRAGE</a:t>
            </a:r>
            <a:endParaRPr b="1" sz="1600"/>
          </a:p>
        </p:txBody>
      </p:sp>
      <p:sp>
        <p:nvSpPr>
          <p:cNvPr id="83" name="Google Shape;83;p17"/>
          <p:cNvSpPr txBox="1"/>
          <p:nvPr/>
        </p:nvSpPr>
        <p:spPr>
          <a:xfrm>
            <a:off x="5887225" y="165130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Vrksasana - posture de l’arbre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6917" y="2222500"/>
            <a:ext cx="2274908" cy="23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5688" y="3121725"/>
            <a:ext cx="2512625" cy="14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3164850" y="1979613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Malasana </a:t>
            </a:r>
            <a:r>
              <a:rPr b="1" lang="fr">
                <a:highlight>
                  <a:srgbClr val="FFFFFF"/>
                </a:highlight>
              </a:rPr>
              <a:t>- posture de la guirlande</a:t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875" y="1176675"/>
            <a:ext cx="1383275" cy="279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/>
        </p:nvSpPr>
        <p:spPr>
          <a:xfrm>
            <a:off x="1672650" y="180875"/>
            <a:ext cx="57987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Svadhisthana - c</a:t>
            </a: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hakra sacré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93" name="Google Shape;93;p18"/>
          <p:cNvSpPr/>
          <p:nvPr/>
        </p:nvSpPr>
        <p:spPr>
          <a:xfrm>
            <a:off x="3882600" y="1006875"/>
            <a:ext cx="1378800" cy="401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CRÉATIVITÉ</a:t>
            </a:r>
            <a:endParaRPr b="1" sz="1600"/>
          </a:p>
        </p:txBody>
      </p:sp>
      <p:sp>
        <p:nvSpPr>
          <p:cNvPr id="94" name="Google Shape;94;p18"/>
          <p:cNvSpPr txBox="1"/>
          <p:nvPr/>
        </p:nvSpPr>
        <p:spPr>
          <a:xfrm>
            <a:off x="5909350" y="170487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Utkata konasana </a:t>
            </a:r>
            <a:r>
              <a:rPr b="1" lang="fr">
                <a:highlight>
                  <a:srgbClr val="FFFFFF"/>
                </a:highlight>
              </a:rPr>
              <a:t>- posture de la </a:t>
            </a:r>
            <a:r>
              <a:rPr b="1" lang="fr">
                <a:highlight>
                  <a:srgbClr val="FFFFFF"/>
                </a:highlight>
              </a:rPr>
              <a:t>déesse</a:t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8426" y="2571750"/>
            <a:ext cx="2716150" cy="20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1550" y="3203263"/>
            <a:ext cx="2716150" cy="141918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3013400" y="184655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Baddha konasana </a:t>
            </a:r>
            <a:r>
              <a:rPr b="1" lang="fr">
                <a:highlight>
                  <a:srgbClr val="FFFFFF"/>
                </a:highlight>
              </a:rPr>
              <a:t>- posture du papillon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975" y="1303975"/>
            <a:ext cx="1036849" cy="345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Manipura </a:t>
            </a: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- chakra solaire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04" name="Google Shape;104;p19"/>
          <p:cNvSpPr/>
          <p:nvPr/>
        </p:nvSpPr>
        <p:spPr>
          <a:xfrm>
            <a:off x="3616950" y="994700"/>
            <a:ext cx="1910100" cy="4920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AFFIRMATION DE SOI</a:t>
            </a:r>
            <a:endParaRPr b="1" sz="1600"/>
          </a:p>
        </p:txBody>
      </p:sp>
      <p:sp>
        <p:nvSpPr>
          <p:cNvPr id="105" name="Google Shape;105;p19"/>
          <p:cNvSpPr txBox="1"/>
          <p:nvPr/>
        </p:nvSpPr>
        <p:spPr>
          <a:xfrm>
            <a:off x="6128925" y="162432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Virabhadrasana 1</a:t>
            </a:r>
            <a:r>
              <a:rPr b="1" lang="fr">
                <a:highlight>
                  <a:srgbClr val="FFFFFF"/>
                </a:highlight>
              </a:rPr>
              <a:t>- posture du guerrier 1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2500" y="3274775"/>
            <a:ext cx="3135025" cy="14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9875" y="2366975"/>
            <a:ext cx="2732425" cy="23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2892863" y="2366975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Dhanurasana - posture de l’arc</a:t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100" y="1277176"/>
            <a:ext cx="1031909" cy="3439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1737000" y="180875"/>
            <a:ext cx="56700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Anahata </a:t>
            </a: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- chakra du coeur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15" name="Google Shape;115;p20"/>
          <p:cNvSpPr/>
          <p:nvPr/>
        </p:nvSpPr>
        <p:spPr>
          <a:xfrm>
            <a:off x="3591450" y="983075"/>
            <a:ext cx="1961100" cy="5712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AMOUR INCONDITIONNEL</a:t>
            </a:r>
            <a:endParaRPr b="1" sz="1600"/>
          </a:p>
        </p:txBody>
      </p:sp>
      <p:sp>
        <p:nvSpPr>
          <p:cNvPr id="116" name="Google Shape;116;p20"/>
          <p:cNvSpPr txBox="1"/>
          <p:nvPr/>
        </p:nvSpPr>
        <p:spPr>
          <a:xfrm>
            <a:off x="5903263" y="200055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Bhujangasana </a:t>
            </a:r>
            <a:r>
              <a:rPr b="1" lang="fr">
                <a:highlight>
                  <a:srgbClr val="FFFFFF"/>
                </a:highlight>
              </a:rPr>
              <a:t>- posture du cobra</a:t>
            </a:r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9386" y="3200375"/>
            <a:ext cx="2922077" cy="133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391" y="3018025"/>
            <a:ext cx="2725009" cy="15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2648088" y="200055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Ustrasana </a:t>
            </a:r>
            <a:r>
              <a:rPr b="1" lang="fr">
                <a:highlight>
                  <a:srgbClr val="FFFFFF"/>
                </a:highlight>
              </a:rPr>
              <a:t>- posture du chameau</a:t>
            </a: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25" y="1304001"/>
            <a:ext cx="1093975" cy="3646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/>
        </p:nvSpPr>
        <p:spPr>
          <a:xfrm>
            <a:off x="1558650" y="180875"/>
            <a:ext cx="60267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Vishuddha </a:t>
            </a:r>
            <a:r>
              <a:rPr b="1" lang="fr" sz="3000">
                <a:latin typeface="Nothing You Could Do"/>
                <a:ea typeface="Nothing You Could Do"/>
                <a:cs typeface="Nothing You Could Do"/>
                <a:sym typeface="Nothing You Could Do"/>
              </a:rPr>
              <a:t>- chakra de la gorge</a:t>
            </a:r>
            <a:endParaRPr b="1" sz="3000">
              <a:latin typeface="Nothing You Could Do"/>
              <a:ea typeface="Nothing You Could Do"/>
              <a:cs typeface="Nothing You Could Do"/>
              <a:sym typeface="Nothing You Could D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5000">
              <a:latin typeface="Nothing You Could Do"/>
              <a:ea typeface="Nothing You Could Do"/>
              <a:cs typeface="Nothing You Could Do"/>
              <a:sym typeface="Nothing You Could Do"/>
            </a:endParaRPr>
          </a:p>
        </p:txBody>
      </p:sp>
      <p:sp>
        <p:nvSpPr>
          <p:cNvPr id="126" name="Google Shape;126;p21"/>
          <p:cNvSpPr/>
          <p:nvPr/>
        </p:nvSpPr>
        <p:spPr>
          <a:xfrm>
            <a:off x="3561000" y="964375"/>
            <a:ext cx="2022000" cy="395700"/>
          </a:xfrm>
          <a:prstGeom prst="rect">
            <a:avLst/>
          </a:prstGeom>
          <a:solidFill>
            <a:srgbClr val="DCC3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COMMUNICATION</a:t>
            </a:r>
            <a:endParaRPr b="1" sz="1600"/>
          </a:p>
        </p:txBody>
      </p:sp>
      <p:sp>
        <p:nvSpPr>
          <p:cNvPr id="127" name="Google Shape;127;p21"/>
          <p:cNvSpPr txBox="1"/>
          <p:nvPr/>
        </p:nvSpPr>
        <p:spPr>
          <a:xfrm>
            <a:off x="5398250" y="2000550"/>
            <a:ext cx="2814300" cy="5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highlight>
                  <a:srgbClr val="FFFFFF"/>
                </a:highlight>
              </a:rPr>
              <a:t>Halasana </a:t>
            </a:r>
            <a:r>
              <a:rPr b="1" lang="fr">
                <a:highlight>
                  <a:srgbClr val="FFFFFF"/>
                </a:highlight>
              </a:rPr>
              <a:t>- posture de la charrue</a:t>
            </a: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400" y="2940200"/>
            <a:ext cx="3810000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 rotWithShape="1">
          <a:blip r:embed="rId4">
            <a:alphaModFix/>
          </a:blip>
          <a:srcRect b="15376" l="0" r="0" t="0"/>
          <a:stretch/>
        </p:blipFill>
        <p:spPr>
          <a:xfrm>
            <a:off x="1440425" y="1360087"/>
            <a:ext cx="1268200" cy="3382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