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2"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12192000"/>
  <p:notesSz cx="6858000" cy="9144000"/>
  <p:embeddedFontLst>
    <p:embeddedFont>
      <p:font typeface="Raleway"/>
      <p:regular r:id="rId68"/>
      <p:bold r:id="rId69"/>
      <p:italic r:id="rId70"/>
      <p:boldItalic r:id="rId71"/>
    </p:embeddedFont>
    <p:embeddedFont>
      <p:font typeface="Raleway ExtraBold"/>
      <p:bold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4" roundtripDataSignature="AMtx7mgtDJCqyFveD78StgKfAZSg0V8Y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alewayExtraBold-boldItalic.fntdata"/><Relationship Id="rId72" Type="http://schemas.openxmlformats.org/officeDocument/2006/relationships/font" Target="fonts/RalewayExtraBold-bold.fntdata"/><Relationship Id="rId31" Type="http://schemas.openxmlformats.org/officeDocument/2006/relationships/slide" Target="slides/slide25.xml"/><Relationship Id="rId30" Type="http://schemas.openxmlformats.org/officeDocument/2006/relationships/slide" Target="slides/slide24.xml"/><Relationship Id="rId74" Type="http://customschemas.google.com/relationships/presentationmetadata" Target="meta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aleway-boldItalic.fntdata"/><Relationship Id="rId70" Type="http://schemas.openxmlformats.org/officeDocument/2006/relationships/font" Target="fonts/Raleway-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aleway-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Once you’ve had your fun in the sun, you want to give your skin extra love and this how you do it.</a:t>
            </a:r>
            <a:endParaRPr/>
          </a:p>
          <a:p>
            <a:pPr indent="0" lvl="0" marL="0" rtl="0" algn="l">
              <a:spcBef>
                <a:spcPts val="0"/>
              </a:spcBef>
              <a:spcAft>
                <a:spcPts val="0"/>
              </a:spcAft>
              <a:buNone/>
            </a:pPr>
            <a:r>
              <a:rPr lang="en-GB"/>
              <a:t>The After Sun will care for your skin if you had too much sun. </a:t>
            </a:r>
            <a:endParaRPr/>
          </a:p>
          <a:p>
            <a:pPr indent="0" lvl="0" marL="0" rtl="0" algn="l">
              <a:spcBef>
                <a:spcPts val="0"/>
              </a:spcBef>
              <a:spcAft>
                <a:spcPts val="0"/>
              </a:spcAft>
              <a:buNone/>
            </a:pPr>
            <a:r>
              <a:rPr lang="en-GB"/>
              <a:t>Soothing it and giving a boost of nourishment. -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back in March I went to see a dear friend cross the finish line on a half marathon at noon…</a:t>
            </a:r>
            <a:endParaRPr/>
          </a:p>
          <a:p>
            <a:pPr indent="0" lvl="0" marL="0" rtl="0" algn="l">
              <a:spcBef>
                <a:spcPts val="0"/>
              </a:spcBef>
              <a:spcAft>
                <a:spcPts val="0"/>
              </a:spcAft>
              <a:buNone/>
            </a:pPr>
            <a:r>
              <a:rPr lang="en-GB"/>
              <a:t> and when I got home I was so burned I had to DIY an after sun… </a:t>
            </a:r>
            <a:endParaRPr/>
          </a:p>
          <a:p>
            <a:pPr indent="0" lvl="0" marL="0" rtl="0" algn="l">
              <a:spcBef>
                <a:spcPts val="0"/>
              </a:spcBef>
              <a:spcAft>
                <a:spcPts val="0"/>
              </a:spcAft>
              <a:buNone/>
            </a:pPr>
            <a:r>
              <a:rPr lang="en-GB"/>
              <a:t>so THANK YOU doTERRA because I truly don’t have time to be making these things.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reality it can be used on a daily basis to hydrate your skin during the summer.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Hint: it does have hyaluronic acid, Frankincense, Helycrisum, Blue tansy…</a:t>
            </a:r>
            <a:endParaRPr/>
          </a:p>
        </p:txBody>
      </p:sp>
      <p:sp>
        <p:nvSpPr>
          <p:cNvPr id="1011" name="Google Shape;10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57436cb43e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g257436cb43e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g257436cb43e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57436cb43e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g257436cb43e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 me introduce dōTERRA sun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SPF 30+</a:t>
            </a:r>
            <a:endParaRPr/>
          </a:p>
          <a:p>
            <a:pPr indent="0" lvl="0" marL="0" rtl="0" algn="l">
              <a:spcBef>
                <a:spcPts val="0"/>
              </a:spcBef>
              <a:spcAft>
                <a:spcPts val="0"/>
              </a:spcAft>
              <a:buNone/>
            </a:pPr>
            <a:r>
              <a:rPr lang="en-GB"/>
              <a:t>Broad spectrum protection</a:t>
            </a:r>
            <a:endParaRPr/>
          </a:p>
          <a:p>
            <a:pPr indent="0" lvl="0" marL="0" rtl="0" algn="l">
              <a:spcBef>
                <a:spcPts val="0"/>
              </a:spcBef>
              <a:spcAft>
                <a:spcPts val="0"/>
              </a:spcAft>
              <a:buNone/>
            </a:pPr>
            <a:r>
              <a:rPr lang="en-GB"/>
              <a:t>Water resistant</a:t>
            </a:r>
            <a:endParaRPr/>
          </a:p>
          <a:p>
            <a:pPr indent="0" lvl="0" marL="0" rtl="0" algn="l">
              <a:spcBef>
                <a:spcPts val="0"/>
              </a:spcBef>
              <a:spcAft>
                <a:spcPts val="0"/>
              </a:spcAft>
              <a:buNone/>
            </a:pPr>
            <a:r>
              <a:rPr lang="en-GB"/>
              <a:t>Natural soothing</a:t>
            </a:r>
            <a:endParaRPr/>
          </a:p>
          <a:p>
            <a:pPr indent="0" lvl="0" marL="0" rtl="0" algn="l">
              <a:spcBef>
                <a:spcPts val="0"/>
              </a:spcBef>
              <a:spcAft>
                <a:spcPts val="0"/>
              </a:spcAft>
              <a:buNone/>
            </a:pPr>
            <a:r>
              <a:rPr lang="en-GB"/>
              <a:t>Lightweight</a:t>
            </a:r>
            <a:endParaRPr/>
          </a:p>
          <a:p>
            <a:pPr indent="0" lvl="0" marL="0" rtl="0" algn="l">
              <a:spcBef>
                <a:spcPts val="0"/>
              </a:spcBef>
              <a:spcAft>
                <a:spcPts val="0"/>
              </a:spcAft>
              <a:buNone/>
            </a:pPr>
            <a:r>
              <a:rPr lang="en-GB"/>
              <a:t>Reef-safe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 Oxybenzone</a:t>
            </a:r>
            <a:endParaRPr/>
          </a:p>
          <a:p>
            <a:pPr indent="0" lvl="0" marL="0" rtl="0" algn="l">
              <a:spcBef>
                <a:spcPts val="0"/>
              </a:spcBef>
              <a:spcAft>
                <a:spcPts val="0"/>
              </a:spcAft>
              <a:buNone/>
            </a:pPr>
            <a:r>
              <a:rPr lang="en-GB"/>
              <a:t>No Phthalates</a:t>
            </a:r>
            <a:endParaRPr/>
          </a:p>
          <a:p>
            <a:pPr indent="0" lvl="0" marL="0" rtl="0" algn="l">
              <a:spcBef>
                <a:spcPts val="0"/>
              </a:spcBef>
              <a:spcAft>
                <a:spcPts val="0"/>
              </a:spcAft>
              <a:buNone/>
            </a:pPr>
            <a:r>
              <a:rPr lang="en-GB"/>
              <a:t>No Synthetic fragrances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Are you excited?!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Because I AM!</a:t>
            </a:r>
            <a:endParaRPr/>
          </a:p>
        </p:txBody>
      </p:sp>
      <p:sp>
        <p:nvSpPr>
          <p:cNvPr id="1046" name="Google Shape;1046;g257436cb43e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57436cb43e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8" name="Google Shape;1058;g257436cb43e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 me introduce dōTERRA sun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SPF 30+</a:t>
            </a:r>
            <a:endParaRPr/>
          </a:p>
          <a:p>
            <a:pPr indent="0" lvl="0" marL="0" rtl="0" algn="l">
              <a:spcBef>
                <a:spcPts val="0"/>
              </a:spcBef>
              <a:spcAft>
                <a:spcPts val="0"/>
              </a:spcAft>
              <a:buNone/>
            </a:pPr>
            <a:r>
              <a:rPr lang="en-GB"/>
              <a:t>Broad spectrum protection</a:t>
            </a:r>
            <a:endParaRPr/>
          </a:p>
          <a:p>
            <a:pPr indent="0" lvl="0" marL="0" rtl="0" algn="l">
              <a:spcBef>
                <a:spcPts val="0"/>
              </a:spcBef>
              <a:spcAft>
                <a:spcPts val="0"/>
              </a:spcAft>
              <a:buNone/>
            </a:pPr>
            <a:r>
              <a:rPr lang="en-GB"/>
              <a:t>Water resistant</a:t>
            </a:r>
            <a:endParaRPr/>
          </a:p>
          <a:p>
            <a:pPr indent="0" lvl="0" marL="0" rtl="0" algn="l">
              <a:spcBef>
                <a:spcPts val="0"/>
              </a:spcBef>
              <a:spcAft>
                <a:spcPts val="0"/>
              </a:spcAft>
              <a:buNone/>
            </a:pPr>
            <a:r>
              <a:rPr lang="en-GB"/>
              <a:t>Natural soothing</a:t>
            </a:r>
            <a:endParaRPr/>
          </a:p>
          <a:p>
            <a:pPr indent="0" lvl="0" marL="0" rtl="0" algn="l">
              <a:spcBef>
                <a:spcPts val="0"/>
              </a:spcBef>
              <a:spcAft>
                <a:spcPts val="0"/>
              </a:spcAft>
              <a:buNone/>
            </a:pPr>
            <a:r>
              <a:rPr lang="en-GB"/>
              <a:t>Lightweight</a:t>
            </a:r>
            <a:endParaRPr/>
          </a:p>
          <a:p>
            <a:pPr indent="0" lvl="0" marL="0" rtl="0" algn="l">
              <a:spcBef>
                <a:spcPts val="0"/>
              </a:spcBef>
              <a:spcAft>
                <a:spcPts val="0"/>
              </a:spcAft>
              <a:buNone/>
            </a:pPr>
            <a:r>
              <a:rPr lang="en-GB"/>
              <a:t>Reef-safe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 Oxybenzone</a:t>
            </a:r>
            <a:endParaRPr/>
          </a:p>
          <a:p>
            <a:pPr indent="0" lvl="0" marL="0" rtl="0" algn="l">
              <a:spcBef>
                <a:spcPts val="0"/>
              </a:spcBef>
              <a:spcAft>
                <a:spcPts val="0"/>
              </a:spcAft>
              <a:buNone/>
            </a:pPr>
            <a:r>
              <a:rPr lang="en-GB"/>
              <a:t>No Phthalates</a:t>
            </a:r>
            <a:endParaRPr/>
          </a:p>
          <a:p>
            <a:pPr indent="0" lvl="0" marL="0" rtl="0" algn="l">
              <a:spcBef>
                <a:spcPts val="0"/>
              </a:spcBef>
              <a:spcAft>
                <a:spcPts val="0"/>
              </a:spcAft>
              <a:buNone/>
            </a:pPr>
            <a:r>
              <a:rPr lang="en-GB"/>
              <a:t>No Synthetic fragrances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Are you excited?!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Because I AM!</a:t>
            </a:r>
            <a:endParaRPr/>
          </a:p>
        </p:txBody>
      </p:sp>
      <p:sp>
        <p:nvSpPr>
          <p:cNvPr id="1059" name="Google Shape;1059;g257436cb43e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57436cb43e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g257436cb43e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 me introduce dōTERRA sun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SPF 30+</a:t>
            </a:r>
            <a:endParaRPr/>
          </a:p>
          <a:p>
            <a:pPr indent="0" lvl="0" marL="0" rtl="0" algn="l">
              <a:spcBef>
                <a:spcPts val="0"/>
              </a:spcBef>
              <a:spcAft>
                <a:spcPts val="0"/>
              </a:spcAft>
              <a:buNone/>
            </a:pPr>
            <a:r>
              <a:rPr lang="en-GB"/>
              <a:t>Broad spectrum protection</a:t>
            </a:r>
            <a:endParaRPr/>
          </a:p>
          <a:p>
            <a:pPr indent="0" lvl="0" marL="0" rtl="0" algn="l">
              <a:spcBef>
                <a:spcPts val="0"/>
              </a:spcBef>
              <a:spcAft>
                <a:spcPts val="0"/>
              </a:spcAft>
              <a:buNone/>
            </a:pPr>
            <a:r>
              <a:rPr lang="en-GB"/>
              <a:t>Water resistant</a:t>
            </a:r>
            <a:endParaRPr/>
          </a:p>
          <a:p>
            <a:pPr indent="0" lvl="0" marL="0" rtl="0" algn="l">
              <a:spcBef>
                <a:spcPts val="0"/>
              </a:spcBef>
              <a:spcAft>
                <a:spcPts val="0"/>
              </a:spcAft>
              <a:buNone/>
            </a:pPr>
            <a:r>
              <a:rPr lang="en-GB"/>
              <a:t>Natural soothing</a:t>
            </a:r>
            <a:endParaRPr/>
          </a:p>
          <a:p>
            <a:pPr indent="0" lvl="0" marL="0" rtl="0" algn="l">
              <a:spcBef>
                <a:spcPts val="0"/>
              </a:spcBef>
              <a:spcAft>
                <a:spcPts val="0"/>
              </a:spcAft>
              <a:buNone/>
            </a:pPr>
            <a:r>
              <a:rPr lang="en-GB"/>
              <a:t>Lightweight</a:t>
            </a:r>
            <a:endParaRPr/>
          </a:p>
          <a:p>
            <a:pPr indent="0" lvl="0" marL="0" rtl="0" algn="l">
              <a:spcBef>
                <a:spcPts val="0"/>
              </a:spcBef>
              <a:spcAft>
                <a:spcPts val="0"/>
              </a:spcAft>
              <a:buNone/>
            </a:pPr>
            <a:r>
              <a:rPr lang="en-GB"/>
              <a:t>Reef-safe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 Oxybenzone</a:t>
            </a:r>
            <a:endParaRPr/>
          </a:p>
          <a:p>
            <a:pPr indent="0" lvl="0" marL="0" rtl="0" algn="l">
              <a:spcBef>
                <a:spcPts val="0"/>
              </a:spcBef>
              <a:spcAft>
                <a:spcPts val="0"/>
              </a:spcAft>
              <a:buNone/>
            </a:pPr>
            <a:r>
              <a:rPr lang="en-GB"/>
              <a:t>No Phthalates</a:t>
            </a:r>
            <a:endParaRPr/>
          </a:p>
          <a:p>
            <a:pPr indent="0" lvl="0" marL="0" rtl="0" algn="l">
              <a:spcBef>
                <a:spcPts val="0"/>
              </a:spcBef>
              <a:spcAft>
                <a:spcPts val="0"/>
              </a:spcAft>
              <a:buNone/>
            </a:pPr>
            <a:r>
              <a:rPr lang="en-GB"/>
              <a:t>No Synthetic fragrances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Are you excited?!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Because I AM!</a:t>
            </a:r>
            <a:endParaRPr/>
          </a:p>
        </p:txBody>
      </p:sp>
      <p:sp>
        <p:nvSpPr>
          <p:cNvPr id="1071" name="Google Shape;1071;g257436cb43e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57436cb43e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57436cb43e_0_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3" name="Google Shape;1083;g257436cb43e_0_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57436cb43e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57436cb43e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g257436cb43e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5" name="Google Shape;110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GB"/>
              <a:t>Presenter notes:</a:t>
            </a:r>
            <a:endParaRPr/>
          </a:p>
          <a:p>
            <a:pPr indent="0" lvl="0" marL="0" rtl="0" algn="l">
              <a:spcBef>
                <a:spcPts val="0"/>
              </a:spcBef>
              <a:spcAft>
                <a:spcPts val="0"/>
              </a:spcAft>
              <a:buNone/>
            </a:pPr>
            <a:r>
              <a:rPr i="1" lang="en-GB"/>
              <a:t>Play video</a:t>
            </a:r>
            <a:endParaRPr i="1"/>
          </a:p>
          <a:p>
            <a:pPr indent="0" lvl="0" marL="0" rtl="0" algn="l">
              <a:spcBef>
                <a:spcPts val="0"/>
              </a:spcBef>
              <a:spcAft>
                <a:spcPts val="0"/>
              </a:spcAft>
              <a:buNone/>
            </a:pPr>
            <a:r>
              <a:t/>
            </a:r>
            <a:endParaRPr/>
          </a:p>
        </p:txBody>
      </p:sp>
      <p:sp>
        <p:nvSpPr>
          <p:cNvPr id="907" name="Google Shape;90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5" name="Google Shape;111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7" name="Google Shape;112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3" name="Google Shape;113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9" name="Google Shape;113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5" name="Google Shape;114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7" name="Google Shape;115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3" name="Google Shape;116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9" name="Google Shape;116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5" name="Google Shape;117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1" name="Google Shape;118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7" name="Google Shape;118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3" name="Google Shape;119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1" name="Google Shape;121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7" name="Google Shape;121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3" name="Google Shape;122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First and foremost, the sun is our friend.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is fundamental to the climate and habitability of our planet and essential to life on earth.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Without the Sun it would be dark, cold, no photosynthesis, our body wouldn’t get the signals to make serotonin therefore we would be down and gloomy.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 sun, means no regulation of melatonin…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we wouldn’t know when to rest and we wouldn’t synthesise vitamin D, no calcium absorption … weaker bones…So the sun is good… BUT</a:t>
            </a:r>
            <a:endParaRPr/>
          </a:p>
        </p:txBody>
      </p:sp>
      <p:sp>
        <p:nvSpPr>
          <p:cNvPr id="929" name="Google Shape;92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9" name="Google Shape;122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5" name="Google Shape;123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1" name="Google Shape;124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7" name="Google Shape;124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9" name="Google Shape;125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5" name="Google Shape;126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1" name="Google Shape;127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7" name="Google Shape;127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Too much of a good thing can be bad, and sunshine is a classic example of that.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Who here has gotten at least one sunburn before age of 18? Did you know your skin doesn’t forget?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risk of skin cancer should always be taken seriously.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Those sunburns add up through your lifetime and can cause long-term damage and sunspots, wrinkles, premature aging, and loss of skin elasticity.</a:t>
            </a:r>
            <a:endParaRPr/>
          </a:p>
        </p:txBody>
      </p:sp>
      <p:sp>
        <p:nvSpPr>
          <p:cNvPr id="941" name="Google Shape;94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1" name="Google Shape;130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7" name="Google Shape;130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9" name="Google Shape;131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5" name="Google Shape;132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1" name="Google Shape;133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7" name="Google Shape;133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3" name="Google Shape;134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Let me introduce dōTERRA sun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SPF 30+</a:t>
            </a:r>
            <a:endParaRPr/>
          </a:p>
          <a:p>
            <a:pPr indent="0" lvl="0" marL="0" rtl="0" algn="l">
              <a:spcBef>
                <a:spcPts val="0"/>
              </a:spcBef>
              <a:spcAft>
                <a:spcPts val="0"/>
              </a:spcAft>
              <a:buNone/>
            </a:pPr>
            <a:r>
              <a:rPr lang="en-GB"/>
              <a:t>Broad spectrum protection</a:t>
            </a:r>
            <a:endParaRPr/>
          </a:p>
          <a:p>
            <a:pPr indent="0" lvl="0" marL="0" rtl="0" algn="l">
              <a:spcBef>
                <a:spcPts val="0"/>
              </a:spcBef>
              <a:spcAft>
                <a:spcPts val="0"/>
              </a:spcAft>
              <a:buNone/>
            </a:pPr>
            <a:r>
              <a:rPr lang="en-GB"/>
              <a:t>Water resistant</a:t>
            </a:r>
            <a:endParaRPr/>
          </a:p>
          <a:p>
            <a:pPr indent="0" lvl="0" marL="0" rtl="0" algn="l">
              <a:spcBef>
                <a:spcPts val="0"/>
              </a:spcBef>
              <a:spcAft>
                <a:spcPts val="0"/>
              </a:spcAft>
              <a:buNone/>
            </a:pPr>
            <a:r>
              <a:rPr lang="en-GB"/>
              <a:t>Natural soothing</a:t>
            </a:r>
            <a:endParaRPr/>
          </a:p>
          <a:p>
            <a:pPr indent="0" lvl="0" marL="0" rtl="0" algn="l">
              <a:spcBef>
                <a:spcPts val="0"/>
              </a:spcBef>
              <a:spcAft>
                <a:spcPts val="0"/>
              </a:spcAft>
              <a:buNone/>
            </a:pPr>
            <a:r>
              <a:rPr lang="en-GB"/>
              <a:t>Lightweight</a:t>
            </a:r>
            <a:endParaRPr/>
          </a:p>
          <a:p>
            <a:pPr indent="0" lvl="0" marL="0" rtl="0" algn="l">
              <a:spcBef>
                <a:spcPts val="0"/>
              </a:spcBef>
              <a:spcAft>
                <a:spcPts val="0"/>
              </a:spcAft>
              <a:buNone/>
            </a:pPr>
            <a:r>
              <a:rPr lang="en-GB"/>
              <a:t>Reef-safe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 Oxybenzone</a:t>
            </a:r>
            <a:endParaRPr/>
          </a:p>
          <a:p>
            <a:pPr indent="0" lvl="0" marL="0" rtl="0" algn="l">
              <a:spcBef>
                <a:spcPts val="0"/>
              </a:spcBef>
              <a:spcAft>
                <a:spcPts val="0"/>
              </a:spcAft>
              <a:buNone/>
            </a:pPr>
            <a:r>
              <a:rPr lang="en-GB"/>
              <a:t>No Phthalates</a:t>
            </a:r>
            <a:endParaRPr/>
          </a:p>
          <a:p>
            <a:pPr indent="0" lvl="0" marL="0" rtl="0" algn="l">
              <a:spcBef>
                <a:spcPts val="0"/>
              </a:spcBef>
              <a:spcAft>
                <a:spcPts val="0"/>
              </a:spcAft>
              <a:buNone/>
            </a:pPr>
            <a:r>
              <a:rPr lang="en-GB"/>
              <a:t>No Synthetic fragrances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Are you excited?!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Because I AM!</a:t>
            </a:r>
            <a:endParaRPr/>
          </a:p>
        </p:txBody>
      </p:sp>
      <p:sp>
        <p:nvSpPr>
          <p:cNvPr id="952" name="Google Shape;95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face and body mineral sunscreen lotion was developed specially to use on the face but also can be used on the rest of the body.</a:t>
            </a:r>
            <a:endParaRPr/>
          </a:p>
          <a:p>
            <a:pPr indent="0" lvl="0" marL="0" rtl="0" algn="l">
              <a:spcBef>
                <a:spcPts val="0"/>
              </a:spcBef>
              <a:spcAft>
                <a:spcPts val="0"/>
              </a:spcAft>
              <a:buNone/>
            </a:pPr>
            <a:r>
              <a:rPr lang="en-GB"/>
              <a:t>Additionally to all the features that I mentioned, when applied you feel how silky it is, soft and moisturising without leaving a white haze.  And it smells delicious without being overpowering.</a:t>
            </a:r>
            <a:endParaRPr/>
          </a:p>
          <a:p>
            <a:pPr indent="0" lvl="0" marL="0" rtl="0" algn="l">
              <a:spcBef>
                <a:spcPts val="0"/>
              </a:spcBef>
              <a:spcAft>
                <a:spcPts val="0"/>
              </a:spcAft>
              <a:buNone/>
            </a:pPr>
            <a:r>
              <a:rPr lang="en-GB"/>
              <a:t>Specially for very sensitive skin types, it will feel hydrating, moisturising and luxurious.</a:t>
            </a:r>
            <a:endParaRPr/>
          </a:p>
        </p:txBody>
      </p:sp>
      <p:sp>
        <p:nvSpPr>
          <p:cNvPr id="966" name="Google Shape;96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Now to me THIS is the game changer, a non toxic, clean ingredient, high quality, sunscreen BAR.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Personally I don’t enjoy creams too much (even though these doTERRA sunscreens absorb very well and are not sticky)…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in general I'm not a cream person. Having this in my bag and easily applying it on the car as I go to work, on face and arms - and even neck  has made a difference - now I wear sunscreen more often.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Even with kids who don’t like sunscreen, this bar can be the tool for an easier more fun application.</a:t>
            </a:r>
            <a:endParaRPr/>
          </a:p>
        </p:txBody>
      </p:sp>
      <p:sp>
        <p:nvSpPr>
          <p:cNvPr id="981" name="Google Shape;98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sunscreen spray was developed for body application. Also water resistant up to 80 minutes, in an aluminium, non aerosol spray bottle that allows to apply easier all over the body.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is perfect for when the kids are running around or that part of your back that you can’t reach… it is very light and absorbs quickly.</a:t>
            </a:r>
            <a:endParaRPr/>
          </a:p>
        </p:txBody>
      </p:sp>
      <p:sp>
        <p:nvSpPr>
          <p:cNvPr id="996" name="Google Shape;99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jpg"/><Relationship Id="rId3"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jpg"/><Relationship Id="rId3"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1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jpg"/><Relationship Id="rId3"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jpg"/><Relationship Id="rId3" Type="http://schemas.openxmlformats.org/officeDocument/2006/relationships/image" Target="../media/image1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1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8.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jpg"/><Relationship Id="rId3"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6.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 Id="rId3" Type="http://schemas.openxmlformats.org/officeDocument/2006/relationships/image" Target="../media/image2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22.pn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png"/><Relationship Id="rId3" Type="http://schemas.openxmlformats.org/officeDocument/2006/relationships/image" Target="../media/image22.png"/><Relationship Id="rId4" Type="http://schemas.openxmlformats.org/officeDocument/2006/relationships/image" Target="../media/image5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22.png"/><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22.png"/><Relationship Id="rId4"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22.png"/><Relationship Id="rId4" Type="http://schemas.openxmlformats.org/officeDocument/2006/relationships/image" Target="../media/image1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22.png"/><Relationship Id="rId4" Type="http://schemas.openxmlformats.org/officeDocument/2006/relationships/image" Target="../media/image1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2.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 Id="rId3" Type="http://schemas.openxmlformats.org/officeDocument/2006/relationships/image" Target="../media/image2.pn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jpg"/><Relationship Id="rId3" Type="http://schemas.openxmlformats.org/officeDocument/2006/relationships/image" Target="../media/image2.png"/><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jp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jpg"/><Relationship Id="rId3" Type="http://schemas.openxmlformats.org/officeDocument/2006/relationships/image" Target="../media/image2.png"/><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2.pn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jpg"/><Relationship Id="rId3" Type="http://schemas.openxmlformats.org/officeDocument/2006/relationships/image" Target="../media/image2.png"/><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63.jpg"/><Relationship Id="rId4"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jpg"/><Relationship Id="rId3" Type="http://schemas.openxmlformats.org/officeDocument/2006/relationships/image" Target="../media/image2.png"/><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jpg"/><Relationship Id="rId3" Type="http://schemas.openxmlformats.org/officeDocument/2006/relationships/image" Target="../media/image2.pn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jpg"/><Relationship Id="rId3" Type="http://schemas.openxmlformats.org/officeDocument/2006/relationships/image" Target="../media/image2.png"/><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2.png"/><Relationship Id="rId4"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jp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6.pn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jp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jp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85"/>
          <p:cNvPicPr preferRelativeResize="0"/>
          <p:nvPr/>
        </p:nvPicPr>
        <p:blipFill rotWithShape="1">
          <a:blip r:embed="rId2">
            <a:alphaModFix/>
          </a:blip>
          <a:srcRect b="6976" l="6977" r="0" t="0"/>
          <a:stretch/>
        </p:blipFill>
        <p:spPr>
          <a:xfrm>
            <a:off x="3375" y="0"/>
            <a:ext cx="12185250" cy="6858000"/>
          </a:xfrm>
          <a:prstGeom prst="rect">
            <a:avLst/>
          </a:prstGeom>
          <a:noFill/>
          <a:ln>
            <a:noFill/>
          </a:ln>
        </p:spPr>
      </p:pic>
      <p:pic>
        <p:nvPicPr>
          <p:cNvPr id="17" name="Google Shape;17;p85"/>
          <p:cNvPicPr preferRelativeResize="0"/>
          <p:nvPr/>
        </p:nvPicPr>
        <p:blipFill rotWithShape="1">
          <a:blip r:embed="rId3">
            <a:alphaModFix/>
          </a:blip>
          <a:srcRect b="0" l="0" r="0" t="0"/>
          <a:stretch/>
        </p:blipFill>
        <p:spPr>
          <a:xfrm>
            <a:off x="2261038" y="641691"/>
            <a:ext cx="7669924" cy="30907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
                                        </p:tgtEl>
                                        <p:attrNameLst>
                                          <p:attrName>style.visibility</p:attrName>
                                        </p:attrNameLst>
                                      </p:cBhvr>
                                      <p:to>
                                        <p:strVal val="visible"/>
                                      </p:to>
                                    </p:set>
                                    <p:animEffect filter="fade" transition="in">
                                      <p:cBhvr>
                                        <p:cTn dur="1250"/>
                                        <p:tgtEl>
                                          <p:spTgt spid="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76" name="Shape 76"/>
        <p:cNvGrpSpPr/>
        <p:nvPr/>
      </p:nvGrpSpPr>
      <p:grpSpPr>
        <a:xfrm>
          <a:off x="0" y="0"/>
          <a:ext cx="0" cy="0"/>
          <a:chOff x="0" y="0"/>
          <a:chExt cx="0" cy="0"/>
        </a:xfrm>
      </p:grpSpPr>
      <p:sp>
        <p:nvSpPr>
          <p:cNvPr id="77" name="Google Shape;77;p172"/>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78" name="Google Shape;78;p172"/>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79" name="Google Shape;79;p172"/>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80" name="Google Shape;80;p172"/>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81" name="Google Shape;81;p172"/>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82" name="Google Shape;82;p172"/>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72"/>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4" name="Google Shape;84;p172"/>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798" name="Shape 798"/>
        <p:cNvGrpSpPr/>
        <p:nvPr/>
      </p:nvGrpSpPr>
      <p:grpSpPr>
        <a:xfrm>
          <a:off x="0" y="0"/>
          <a:ext cx="0" cy="0"/>
          <a:chOff x="0" y="0"/>
          <a:chExt cx="0" cy="0"/>
        </a:xfrm>
      </p:grpSpPr>
      <p:pic>
        <p:nvPicPr>
          <p:cNvPr id="799" name="Google Shape;799;p186"/>
          <p:cNvPicPr preferRelativeResize="0"/>
          <p:nvPr/>
        </p:nvPicPr>
        <p:blipFill rotWithShape="1">
          <a:blip r:embed="rId2">
            <a:alphaModFix/>
          </a:blip>
          <a:srcRect b="0" l="0" r="-28" t="0"/>
          <a:stretch/>
        </p:blipFill>
        <p:spPr>
          <a:xfrm>
            <a:off x="3374" y="0"/>
            <a:ext cx="12188625" cy="6858000"/>
          </a:xfrm>
          <a:prstGeom prst="rect">
            <a:avLst/>
          </a:prstGeom>
          <a:noFill/>
          <a:ln>
            <a:noFill/>
          </a:ln>
        </p:spPr>
      </p:pic>
      <p:pic>
        <p:nvPicPr>
          <p:cNvPr id="800" name="Google Shape;800;p186"/>
          <p:cNvPicPr preferRelativeResize="0"/>
          <p:nvPr/>
        </p:nvPicPr>
        <p:blipFill rotWithShape="1">
          <a:blip r:embed="rId3">
            <a:alphaModFix/>
          </a:blip>
          <a:srcRect b="0" l="0" r="0" t="0"/>
          <a:stretch/>
        </p:blipFill>
        <p:spPr>
          <a:xfrm>
            <a:off x="1485458" y="1571105"/>
            <a:ext cx="9221086" cy="37157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01" name="Shape 801"/>
        <p:cNvGrpSpPr/>
        <p:nvPr/>
      </p:nvGrpSpPr>
      <p:grpSpPr>
        <a:xfrm>
          <a:off x="0" y="0"/>
          <a:ext cx="0" cy="0"/>
          <a:chOff x="0" y="0"/>
          <a:chExt cx="0" cy="0"/>
        </a:xfrm>
      </p:grpSpPr>
      <p:pic>
        <p:nvPicPr>
          <p:cNvPr id="802" name="Google Shape;802;p187"/>
          <p:cNvPicPr preferRelativeResize="0"/>
          <p:nvPr/>
        </p:nvPicPr>
        <p:blipFill rotWithShape="1">
          <a:blip r:embed="rId2">
            <a:alphaModFix/>
          </a:blip>
          <a:srcRect b="0" l="0" r="0" t="0"/>
          <a:stretch/>
        </p:blipFill>
        <p:spPr>
          <a:xfrm>
            <a:off x="3375" y="0"/>
            <a:ext cx="12185250" cy="6858000"/>
          </a:xfrm>
          <a:prstGeom prst="rect">
            <a:avLst/>
          </a:prstGeom>
          <a:noFill/>
          <a:ln>
            <a:noFill/>
          </a:ln>
        </p:spPr>
      </p:pic>
      <p:pic>
        <p:nvPicPr>
          <p:cNvPr id="803" name="Google Shape;803;p187"/>
          <p:cNvPicPr preferRelativeResize="0"/>
          <p:nvPr/>
        </p:nvPicPr>
        <p:blipFill rotWithShape="1">
          <a:blip r:embed="rId3">
            <a:alphaModFix/>
          </a:blip>
          <a:srcRect b="0" l="0" r="0" t="0"/>
          <a:stretch/>
        </p:blipFill>
        <p:spPr>
          <a:xfrm>
            <a:off x="2261038" y="641691"/>
            <a:ext cx="7669924" cy="3090724"/>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04" name="Shape 804"/>
        <p:cNvGrpSpPr/>
        <p:nvPr/>
      </p:nvGrpSpPr>
      <p:grpSpPr>
        <a:xfrm>
          <a:off x="0" y="0"/>
          <a:ext cx="0" cy="0"/>
          <a:chOff x="0" y="0"/>
          <a:chExt cx="0" cy="0"/>
        </a:xfrm>
      </p:grpSpPr>
      <p:pic>
        <p:nvPicPr>
          <p:cNvPr id="805" name="Google Shape;805;p188"/>
          <p:cNvPicPr preferRelativeResize="0"/>
          <p:nvPr/>
        </p:nvPicPr>
        <p:blipFill rotWithShape="1">
          <a:blip r:embed="rId2">
            <a:alphaModFix/>
          </a:blip>
          <a:srcRect b="0" l="0" r="0" t="0"/>
          <a:stretch/>
        </p:blipFill>
        <p:spPr>
          <a:xfrm>
            <a:off x="3375" y="0"/>
            <a:ext cx="12185250" cy="6858000"/>
          </a:xfrm>
          <a:prstGeom prst="rect">
            <a:avLst/>
          </a:prstGeom>
          <a:noFill/>
          <a:ln>
            <a:noFill/>
          </a:ln>
        </p:spPr>
      </p:pic>
      <p:pic>
        <p:nvPicPr>
          <p:cNvPr id="806" name="Google Shape;806;p188"/>
          <p:cNvPicPr preferRelativeResize="0"/>
          <p:nvPr/>
        </p:nvPicPr>
        <p:blipFill rotWithShape="1">
          <a:blip r:embed="rId3">
            <a:alphaModFix/>
          </a:blip>
          <a:srcRect b="0" l="0" r="0" t="0"/>
          <a:stretch/>
        </p:blipFill>
        <p:spPr>
          <a:xfrm>
            <a:off x="2809702" y="641691"/>
            <a:ext cx="6572598" cy="264853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807" name="Shape 807"/>
        <p:cNvGrpSpPr/>
        <p:nvPr/>
      </p:nvGrpSpPr>
      <p:grpSpPr>
        <a:xfrm>
          <a:off x="0" y="0"/>
          <a:ext cx="0" cy="0"/>
          <a:chOff x="0" y="0"/>
          <a:chExt cx="0" cy="0"/>
        </a:xfrm>
      </p:grpSpPr>
      <p:pic>
        <p:nvPicPr>
          <p:cNvPr id="808" name="Google Shape;808;p189"/>
          <p:cNvPicPr preferRelativeResize="0"/>
          <p:nvPr/>
        </p:nvPicPr>
        <p:blipFill rotWithShape="1">
          <a:blip r:embed="rId2">
            <a:alphaModFix/>
          </a:blip>
          <a:srcRect b="0" l="0" r="0" t="0"/>
          <a:stretch/>
        </p:blipFill>
        <p:spPr>
          <a:xfrm>
            <a:off x="3648" y="0"/>
            <a:ext cx="12185250" cy="6858000"/>
          </a:xfrm>
          <a:prstGeom prst="rect">
            <a:avLst/>
          </a:prstGeom>
          <a:noFill/>
          <a:ln>
            <a:noFill/>
          </a:ln>
        </p:spPr>
      </p:pic>
      <p:pic>
        <p:nvPicPr>
          <p:cNvPr id="809" name="Google Shape;809;p189"/>
          <p:cNvPicPr preferRelativeResize="0"/>
          <p:nvPr/>
        </p:nvPicPr>
        <p:blipFill rotWithShape="1">
          <a:blip r:embed="rId3">
            <a:alphaModFix/>
          </a:blip>
          <a:srcRect b="0" l="0" r="0" t="0"/>
          <a:stretch/>
        </p:blipFill>
        <p:spPr>
          <a:xfrm>
            <a:off x="1485458" y="1571105"/>
            <a:ext cx="9221086" cy="37157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810" name="Shape 810"/>
        <p:cNvGrpSpPr/>
        <p:nvPr/>
      </p:nvGrpSpPr>
      <p:grpSpPr>
        <a:xfrm>
          <a:off x="0" y="0"/>
          <a:ext cx="0" cy="0"/>
          <a:chOff x="0" y="0"/>
          <a:chExt cx="0" cy="0"/>
        </a:xfrm>
      </p:grpSpPr>
      <p:pic>
        <p:nvPicPr>
          <p:cNvPr id="811" name="Google Shape;811;p190"/>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12" name="Google Shape;812;p190"/>
          <p:cNvSpPr/>
          <p:nvPr/>
        </p:nvSpPr>
        <p:spPr>
          <a:xfrm rot="10800000">
            <a:off x="-4" y="0"/>
            <a:ext cx="5130804" cy="6858000"/>
          </a:xfrm>
          <a:prstGeom prst="rect">
            <a:avLst/>
          </a:prstGeom>
          <a:gradFill>
            <a:gsLst>
              <a:gs pos="0">
                <a:schemeClr val="lt1"/>
              </a:gs>
              <a:gs pos="25248">
                <a:srgbClr val="FFFFFF"/>
              </a:gs>
              <a:gs pos="61000">
                <a:srgbClr val="FFFFFF">
                  <a:alpha val="0"/>
                </a:srgbClr>
              </a:gs>
              <a:gs pos="100000">
                <a:srgbClr val="FFFFFF">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13" name="Google Shape;813;p190"/>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814" name="Shape 814"/>
        <p:cNvGrpSpPr/>
        <p:nvPr/>
      </p:nvGrpSpPr>
      <p:grpSpPr>
        <a:xfrm>
          <a:off x="0" y="0"/>
          <a:ext cx="0" cy="0"/>
          <a:chOff x="0" y="0"/>
          <a:chExt cx="0" cy="0"/>
        </a:xfrm>
      </p:grpSpPr>
      <p:pic>
        <p:nvPicPr>
          <p:cNvPr id="815" name="Google Shape;815;p191"/>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16" name="Google Shape;816;p191"/>
          <p:cNvSpPr/>
          <p:nvPr/>
        </p:nvSpPr>
        <p:spPr>
          <a:xfrm rot="10800000">
            <a:off x="0" y="0"/>
            <a:ext cx="5130804" cy="6858000"/>
          </a:xfrm>
          <a:prstGeom prst="rect">
            <a:avLst/>
          </a:prstGeom>
          <a:gradFill>
            <a:gsLst>
              <a:gs pos="0">
                <a:schemeClr val="lt1"/>
              </a:gs>
              <a:gs pos="25248">
                <a:srgbClr val="FFFFFF"/>
              </a:gs>
              <a:gs pos="61000">
                <a:srgbClr val="FFFFFF">
                  <a:alpha val="0"/>
                </a:srgbClr>
              </a:gs>
              <a:gs pos="100000">
                <a:srgbClr val="FFFFFF">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17" name="Google Shape;817;p191"/>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818" name="Shape 818"/>
        <p:cNvGrpSpPr/>
        <p:nvPr/>
      </p:nvGrpSpPr>
      <p:grpSpPr>
        <a:xfrm>
          <a:off x="0" y="0"/>
          <a:ext cx="0" cy="0"/>
          <a:chOff x="0" y="0"/>
          <a:chExt cx="0" cy="0"/>
        </a:xfrm>
      </p:grpSpPr>
      <p:pic>
        <p:nvPicPr>
          <p:cNvPr id="819" name="Google Shape;819;p192"/>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20" name="Google Shape;820;p192"/>
          <p:cNvSpPr/>
          <p:nvPr/>
        </p:nvSpPr>
        <p:spPr>
          <a:xfrm rot="10800000">
            <a:off x="0" y="0"/>
            <a:ext cx="5130804" cy="6858000"/>
          </a:xfrm>
          <a:prstGeom prst="rect">
            <a:avLst/>
          </a:prstGeom>
          <a:gradFill>
            <a:gsLst>
              <a:gs pos="0">
                <a:schemeClr val="lt1"/>
              </a:gs>
              <a:gs pos="25248">
                <a:srgbClr val="FFFFFF"/>
              </a:gs>
              <a:gs pos="61000">
                <a:srgbClr val="FFFFFF">
                  <a:alpha val="0"/>
                </a:srgbClr>
              </a:gs>
              <a:gs pos="100000">
                <a:srgbClr val="FFFFFF">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21" name="Google Shape;821;p192"/>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822" name="Shape 822"/>
        <p:cNvGrpSpPr/>
        <p:nvPr/>
      </p:nvGrpSpPr>
      <p:grpSpPr>
        <a:xfrm>
          <a:off x="0" y="0"/>
          <a:ext cx="0" cy="0"/>
          <a:chOff x="0" y="0"/>
          <a:chExt cx="0" cy="0"/>
        </a:xfrm>
      </p:grpSpPr>
      <p:pic>
        <p:nvPicPr>
          <p:cNvPr id="823" name="Google Shape;823;p193"/>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24" name="Google Shape;824;p193"/>
          <p:cNvSpPr/>
          <p:nvPr/>
        </p:nvSpPr>
        <p:spPr>
          <a:xfrm rot="10800000">
            <a:off x="0" y="0"/>
            <a:ext cx="5130804" cy="6858000"/>
          </a:xfrm>
          <a:prstGeom prst="rect">
            <a:avLst/>
          </a:prstGeom>
          <a:gradFill>
            <a:gsLst>
              <a:gs pos="0">
                <a:schemeClr val="lt1"/>
              </a:gs>
              <a:gs pos="25248">
                <a:srgbClr val="FFFFFF"/>
              </a:gs>
              <a:gs pos="61000">
                <a:srgbClr val="FFFFFF">
                  <a:alpha val="0"/>
                </a:srgbClr>
              </a:gs>
              <a:gs pos="100000">
                <a:srgbClr val="FFFFFF">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25" name="Google Shape;825;p193"/>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826" name="Shape 826"/>
        <p:cNvGrpSpPr/>
        <p:nvPr/>
      </p:nvGrpSpPr>
      <p:grpSpPr>
        <a:xfrm>
          <a:off x="0" y="0"/>
          <a:ext cx="0" cy="0"/>
          <a:chOff x="0" y="0"/>
          <a:chExt cx="0" cy="0"/>
        </a:xfrm>
      </p:grpSpPr>
      <p:pic>
        <p:nvPicPr>
          <p:cNvPr id="827" name="Google Shape;827;p194"/>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28" name="Google Shape;828;p194"/>
          <p:cNvSpPr/>
          <p:nvPr/>
        </p:nvSpPr>
        <p:spPr>
          <a:xfrm rot="10800000">
            <a:off x="-6" y="0"/>
            <a:ext cx="12192006" cy="6858000"/>
          </a:xfrm>
          <a:prstGeom prst="rect">
            <a:avLst/>
          </a:prstGeom>
          <a:gradFill>
            <a:gsLst>
              <a:gs pos="0">
                <a:srgbClr val="79CBD9"/>
              </a:gs>
              <a:gs pos="45000">
                <a:srgbClr val="8FD3DA">
                  <a:alpha val="0"/>
                </a:srgbClr>
              </a:gs>
              <a:gs pos="100000">
                <a:srgbClr val="45BBC2">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29" name="Google Shape;829;p194"/>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1_Title Slide">
  <p:cSld name="91_Title Slide">
    <p:spTree>
      <p:nvGrpSpPr>
        <p:cNvPr id="830" name="Shape 830"/>
        <p:cNvGrpSpPr/>
        <p:nvPr/>
      </p:nvGrpSpPr>
      <p:grpSpPr>
        <a:xfrm>
          <a:off x="0" y="0"/>
          <a:ext cx="0" cy="0"/>
          <a:chOff x="0" y="0"/>
          <a:chExt cx="0" cy="0"/>
        </a:xfrm>
      </p:grpSpPr>
      <p:pic>
        <p:nvPicPr>
          <p:cNvPr id="831" name="Google Shape;831;p195"/>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32" name="Google Shape;832;p195"/>
          <p:cNvSpPr/>
          <p:nvPr/>
        </p:nvSpPr>
        <p:spPr>
          <a:xfrm rot="10800000">
            <a:off x="-6" y="0"/>
            <a:ext cx="12192006" cy="6858000"/>
          </a:xfrm>
          <a:prstGeom prst="rect">
            <a:avLst/>
          </a:prstGeom>
          <a:gradFill>
            <a:gsLst>
              <a:gs pos="0">
                <a:srgbClr val="45BBC2">
                  <a:alpha val="24705"/>
                </a:srgbClr>
              </a:gs>
              <a:gs pos="40000">
                <a:srgbClr val="45BBC2">
                  <a:alpha val="0"/>
                </a:srgbClr>
              </a:gs>
              <a:gs pos="100000">
                <a:srgbClr val="45BBC2">
                  <a:alpha val="0"/>
                </a:srgbClr>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33" name="Google Shape;833;p195"/>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85" name="Shape 85"/>
        <p:cNvGrpSpPr/>
        <p:nvPr/>
      </p:nvGrpSpPr>
      <p:grpSpPr>
        <a:xfrm>
          <a:off x="0" y="0"/>
          <a:ext cx="0" cy="0"/>
          <a:chOff x="0" y="0"/>
          <a:chExt cx="0" cy="0"/>
        </a:xfrm>
      </p:grpSpPr>
      <p:sp>
        <p:nvSpPr>
          <p:cNvPr id="86" name="Google Shape;86;p173"/>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87" name="Google Shape;87;p17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5"/>
              </a:buClr>
              <a:buSzPts val="3200"/>
              <a:buFont typeface="Raleway ExtraBold"/>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7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9" name="Google Shape;89;p173"/>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90" name="Google Shape;90;p173"/>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91" name="Google Shape;91;p173"/>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92" name="Google Shape;92;p173"/>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pic>
        <p:nvPicPr>
          <p:cNvPr id="93" name="Google Shape;93;p173"/>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2_Title Slide">
  <p:cSld name="92_Title Slide">
    <p:spTree>
      <p:nvGrpSpPr>
        <p:cNvPr id="834" name="Shape 834"/>
        <p:cNvGrpSpPr/>
        <p:nvPr/>
      </p:nvGrpSpPr>
      <p:grpSpPr>
        <a:xfrm>
          <a:off x="0" y="0"/>
          <a:ext cx="0" cy="0"/>
          <a:chOff x="0" y="0"/>
          <a:chExt cx="0" cy="0"/>
        </a:xfrm>
      </p:grpSpPr>
      <p:pic>
        <p:nvPicPr>
          <p:cNvPr id="835" name="Google Shape;835;p196"/>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36" name="Google Shape;836;p196"/>
          <p:cNvSpPr/>
          <p:nvPr/>
        </p:nvSpPr>
        <p:spPr>
          <a:xfrm rot="10800000">
            <a:off x="-6" y="0"/>
            <a:ext cx="12192006" cy="6858000"/>
          </a:xfrm>
          <a:prstGeom prst="rect">
            <a:avLst/>
          </a:prstGeom>
          <a:gradFill>
            <a:gsLst>
              <a:gs pos="0">
                <a:srgbClr val="79CBD9"/>
              </a:gs>
              <a:gs pos="51000">
                <a:srgbClr val="8FD3DA">
                  <a:alpha val="0"/>
                </a:srgbClr>
              </a:gs>
              <a:gs pos="100000">
                <a:srgbClr val="45BBC2">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37" name="Google Shape;837;p196"/>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3_Title Slide">
  <p:cSld name="93_Title Slide">
    <p:spTree>
      <p:nvGrpSpPr>
        <p:cNvPr id="838" name="Shape 838"/>
        <p:cNvGrpSpPr/>
        <p:nvPr/>
      </p:nvGrpSpPr>
      <p:grpSpPr>
        <a:xfrm>
          <a:off x="0" y="0"/>
          <a:ext cx="0" cy="0"/>
          <a:chOff x="0" y="0"/>
          <a:chExt cx="0" cy="0"/>
        </a:xfrm>
      </p:grpSpPr>
      <p:pic>
        <p:nvPicPr>
          <p:cNvPr id="839" name="Google Shape;839;p197"/>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840" name="Google Shape;840;p197"/>
          <p:cNvSpPr/>
          <p:nvPr/>
        </p:nvSpPr>
        <p:spPr>
          <a:xfrm rot="10800000">
            <a:off x="-6" y="0"/>
            <a:ext cx="10756906" cy="6858000"/>
          </a:xfrm>
          <a:prstGeom prst="rect">
            <a:avLst/>
          </a:prstGeom>
          <a:gradFill>
            <a:gsLst>
              <a:gs pos="0">
                <a:srgbClr val="79CBD9"/>
              </a:gs>
              <a:gs pos="43000">
                <a:srgbClr val="8FD3DA">
                  <a:alpha val="0"/>
                </a:srgbClr>
              </a:gs>
              <a:gs pos="100000">
                <a:srgbClr val="45BBC2">
                  <a:alpha val="0"/>
                </a:srgbClr>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41" name="Google Shape;841;p197"/>
          <p:cNvPicPr preferRelativeResize="0"/>
          <p:nvPr/>
        </p:nvPicPr>
        <p:blipFill rotWithShape="1">
          <a:blip r:embed="rId3">
            <a:alphaModFix/>
          </a:blip>
          <a:srcRect b="0" l="0" r="0" t="0"/>
          <a:stretch/>
        </p:blipFill>
        <p:spPr>
          <a:xfrm>
            <a:off x="703138" y="911044"/>
            <a:ext cx="4580062" cy="1845612"/>
          </a:xfrm>
          <a:prstGeom prst="rect">
            <a:avLst/>
          </a:prstGeom>
          <a:noFill/>
          <a:ln>
            <a:noFill/>
          </a:ln>
        </p:spPr>
      </p:pic>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842" name="Shape 842"/>
        <p:cNvGrpSpPr/>
        <p:nvPr/>
      </p:nvGrpSpPr>
      <p:grpSpPr>
        <a:xfrm>
          <a:off x="0" y="0"/>
          <a:ext cx="0" cy="0"/>
          <a:chOff x="0" y="0"/>
          <a:chExt cx="0" cy="0"/>
        </a:xfrm>
      </p:grpSpPr>
      <p:pic>
        <p:nvPicPr>
          <p:cNvPr id="843" name="Google Shape;843;p198"/>
          <p:cNvPicPr preferRelativeResize="0"/>
          <p:nvPr/>
        </p:nvPicPr>
        <p:blipFill rotWithShape="1">
          <a:blip r:embed="rId2">
            <a:alphaModFix/>
          </a:blip>
          <a:srcRect b="28" l="0" r="0" t="28"/>
          <a:stretch/>
        </p:blipFill>
        <p:spPr>
          <a:xfrm>
            <a:off x="0" y="0"/>
            <a:ext cx="12192000" cy="6858000"/>
          </a:xfrm>
          <a:prstGeom prst="rect">
            <a:avLst/>
          </a:prstGeom>
          <a:noFill/>
          <a:ln>
            <a:noFill/>
          </a:ln>
        </p:spPr>
      </p:pic>
      <p:pic>
        <p:nvPicPr>
          <p:cNvPr id="844" name="Google Shape;844;p198"/>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45" name="Google Shape;845;p198"/>
          <p:cNvSpPr txBox="1"/>
          <p:nvPr>
            <p:ph type="title"/>
          </p:nvPr>
        </p:nvSpPr>
        <p:spPr>
          <a:xfrm>
            <a:off x="441688" y="336218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6" name="Google Shape;846;p198"/>
          <p:cNvSpPr txBox="1"/>
          <p:nvPr>
            <p:ph idx="1" type="body"/>
          </p:nvPr>
        </p:nvSpPr>
        <p:spPr>
          <a:xfrm>
            <a:off x="441688" y="409667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47" name="Google Shape;847;p198"/>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848" name="Shape 848"/>
        <p:cNvGrpSpPr/>
        <p:nvPr/>
      </p:nvGrpSpPr>
      <p:grpSpPr>
        <a:xfrm>
          <a:off x="0" y="0"/>
          <a:ext cx="0" cy="0"/>
          <a:chOff x="0" y="0"/>
          <a:chExt cx="0" cy="0"/>
        </a:xfrm>
      </p:grpSpPr>
      <p:pic>
        <p:nvPicPr>
          <p:cNvPr id="849" name="Google Shape;849;p199"/>
          <p:cNvPicPr preferRelativeResize="0"/>
          <p:nvPr/>
        </p:nvPicPr>
        <p:blipFill rotWithShape="1">
          <a:blip r:embed="rId2">
            <a:alphaModFix/>
          </a:blip>
          <a:srcRect b="9851" l="9705" r="0" t="144"/>
          <a:stretch/>
        </p:blipFill>
        <p:spPr>
          <a:xfrm flipH="1" rot="10800000">
            <a:off x="-32657" y="0"/>
            <a:ext cx="12224657" cy="6858000"/>
          </a:xfrm>
          <a:prstGeom prst="rect">
            <a:avLst/>
          </a:prstGeom>
          <a:noFill/>
          <a:ln>
            <a:noFill/>
          </a:ln>
        </p:spPr>
      </p:pic>
      <p:pic>
        <p:nvPicPr>
          <p:cNvPr id="850" name="Google Shape;850;p199"/>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51" name="Google Shape;851;p199"/>
          <p:cNvSpPr txBox="1"/>
          <p:nvPr>
            <p:ph type="title"/>
          </p:nvPr>
        </p:nvSpPr>
        <p:spPr>
          <a:xfrm>
            <a:off x="441688" y="336218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2" name="Google Shape;852;p199"/>
          <p:cNvSpPr txBox="1"/>
          <p:nvPr>
            <p:ph idx="1" type="body"/>
          </p:nvPr>
        </p:nvSpPr>
        <p:spPr>
          <a:xfrm>
            <a:off x="441688" y="409667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53" name="Google Shape;853;p199"/>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showMasterSp="0">
  <p:cSld name="26_Title Slide">
    <p:spTree>
      <p:nvGrpSpPr>
        <p:cNvPr id="854" name="Shape 854"/>
        <p:cNvGrpSpPr/>
        <p:nvPr/>
      </p:nvGrpSpPr>
      <p:grpSpPr>
        <a:xfrm>
          <a:off x="0" y="0"/>
          <a:ext cx="0" cy="0"/>
          <a:chOff x="0" y="0"/>
          <a:chExt cx="0" cy="0"/>
        </a:xfrm>
      </p:grpSpPr>
      <p:pic>
        <p:nvPicPr>
          <p:cNvPr id="855" name="Google Shape;855;p200"/>
          <p:cNvPicPr preferRelativeResize="0"/>
          <p:nvPr/>
        </p:nvPicPr>
        <p:blipFill rotWithShape="1">
          <a:blip r:embed="rId2">
            <a:alphaModFix/>
          </a:blip>
          <a:srcRect b="28" l="0" r="0" t="28"/>
          <a:stretch/>
        </p:blipFill>
        <p:spPr>
          <a:xfrm>
            <a:off x="0" y="0"/>
            <a:ext cx="12192000" cy="6858000"/>
          </a:xfrm>
          <a:prstGeom prst="rect">
            <a:avLst/>
          </a:prstGeom>
          <a:noFill/>
          <a:ln>
            <a:noFill/>
          </a:ln>
        </p:spPr>
      </p:pic>
      <p:pic>
        <p:nvPicPr>
          <p:cNvPr id="856" name="Google Shape;856;p200"/>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57" name="Google Shape;857;p200"/>
          <p:cNvSpPr txBox="1"/>
          <p:nvPr>
            <p:ph type="title"/>
          </p:nvPr>
        </p:nvSpPr>
        <p:spPr>
          <a:xfrm>
            <a:off x="441688" y="336218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8" name="Google Shape;858;p200"/>
          <p:cNvSpPr txBox="1"/>
          <p:nvPr>
            <p:ph idx="1" type="body"/>
          </p:nvPr>
        </p:nvSpPr>
        <p:spPr>
          <a:xfrm>
            <a:off x="441688" y="409667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59" name="Google Shape;859;p200"/>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itle Slide">
  <p:cSld name="55_Title Slide">
    <p:spTree>
      <p:nvGrpSpPr>
        <p:cNvPr id="860" name="Shape 860"/>
        <p:cNvGrpSpPr/>
        <p:nvPr/>
      </p:nvGrpSpPr>
      <p:grpSpPr>
        <a:xfrm>
          <a:off x="0" y="0"/>
          <a:ext cx="0" cy="0"/>
          <a:chOff x="0" y="0"/>
          <a:chExt cx="0" cy="0"/>
        </a:xfrm>
      </p:grpSpPr>
      <p:pic>
        <p:nvPicPr>
          <p:cNvPr id="861" name="Google Shape;861;p201"/>
          <p:cNvPicPr preferRelativeResize="0"/>
          <p:nvPr/>
        </p:nvPicPr>
        <p:blipFill rotWithShape="1">
          <a:blip r:embed="rId2">
            <a:alphaModFix/>
          </a:blip>
          <a:srcRect b="15487" l="0" r="15440" t="0"/>
          <a:stretch/>
        </p:blipFill>
        <p:spPr>
          <a:xfrm>
            <a:off x="0" y="0"/>
            <a:ext cx="12192000" cy="6858000"/>
          </a:xfrm>
          <a:prstGeom prst="rect">
            <a:avLst/>
          </a:prstGeom>
          <a:noFill/>
          <a:ln>
            <a:noFill/>
          </a:ln>
        </p:spPr>
      </p:pic>
      <p:pic>
        <p:nvPicPr>
          <p:cNvPr id="862" name="Google Shape;862;p201"/>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63" name="Google Shape;863;p201"/>
          <p:cNvSpPr txBox="1"/>
          <p:nvPr>
            <p:ph type="title"/>
          </p:nvPr>
        </p:nvSpPr>
        <p:spPr>
          <a:xfrm>
            <a:off x="441688" y="336218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4" name="Google Shape;864;p201"/>
          <p:cNvSpPr txBox="1"/>
          <p:nvPr>
            <p:ph idx="1" type="body"/>
          </p:nvPr>
        </p:nvSpPr>
        <p:spPr>
          <a:xfrm>
            <a:off x="441688" y="409667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65" name="Google Shape;865;p201"/>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866" name="Shape 866"/>
        <p:cNvGrpSpPr/>
        <p:nvPr/>
      </p:nvGrpSpPr>
      <p:grpSpPr>
        <a:xfrm>
          <a:off x="0" y="0"/>
          <a:ext cx="0" cy="0"/>
          <a:chOff x="0" y="0"/>
          <a:chExt cx="0" cy="0"/>
        </a:xfrm>
      </p:grpSpPr>
      <p:pic>
        <p:nvPicPr>
          <p:cNvPr id="867" name="Google Shape;867;p202"/>
          <p:cNvPicPr preferRelativeResize="0"/>
          <p:nvPr/>
        </p:nvPicPr>
        <p:blipFill rotWithShape="1">
          <a:blip r:embed="rId2">
            <a:alphaModFix/>
          </a:blip>
          <a:srcRect b="0" l="0" r="0" t="0"/>
          <a:stretch/>
        </p:blipFill>
        <p:spPr>
          <a:xfrm>
            <a:off x="3376" y="0"/>
            <a:ext cx="12185250" cy="6858000"/>
          </a:xfrm>
          <a:prstGeom prst="rect">
            <a:avLst/>
          </a:prstGeom>
          <a:noFill/>
          <a:ln>
            <a:noFill/>
          </a:ln>
        </p:spPr>
      </p:pic>
      <p:pic>
        <p:nvPicPr>
          <p:cNvPr id="868" name="Google Shape;868;p202"/>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69" name="Google Shape;869;p202"/>
          <p:cNvSpPr txBox="1"/>
          <p:nvPr>
            <p:ph type="title"/>
          </p:nvPr>
        </p:nvSpPr>
        <p:spPr>
          <a:xfrm>
            <a:off x="420688" y="410513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0" name="Google Shape;870;p202"/>
          <p:cNvSpPr txBox="1"/>
          <p:nvPr>
            <p:ph idx="1" type="body"/>
          </p:nvPr>
        </p:nvSpPr>
        <p:spPr>
          <a:xfrm>
            <a:off x="420688" y="483962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71" name="Google Shape;871;p202"/>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872" name="Shape 872"/>
        <p:cNvGrpSpPr/>
        <p:nvPr/>
      </p:nvGrpSpPr>
      <p:grpSpPr>
        <a:xfrm>
          <a:off x="0" y="0"/>
          <a:ext cx="0" cy="0"/>
          <a:chOff x="0" y="0"/>
          <a:chExt cx="0" cy="0"/>
        </a:xfrm>
      </p:grpSpPr>
      <p:pic>
        <p:nvPicPr>
          <p:cNvPr id="873" name="Google Shape;873;p203"/>
          <p:cNvPicPr preferRelativeResize="0"/>
          <p:nvPr/>
        </p:nvPicPr>
        <p:blipFill rotWithShape="1">
          <a:blip r:embed="rId2">
            <a:alphaModFix/>
          </a:blip>
          <a:srcRect b="12308" l="0" r="12308" t="0"/>
          <a:stretch/>
        </p:blipFill>
        <p:spPr>
          <a:xfrm>
            <a:off x="3375" y="0"/>
            <a:ext cx="12185250" cy="6858000"/>
          </a:xfrm>
          <a:prstGeom prst="rect">
            <a:avLst/>
          </a:prstGeom>
          <a:noFill/>
          <a:ln>
            <a:noFill/>
          </a:ln>
        </p:spPr>
      </p:pic>
      <p:pic>
        <p:nvPicPr>
          <p:cNvPr id="874" name="Google Shape;874;p203"/>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875" name="Google Shape;875;p203"/>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
        <p:nvSpPr>
          <p:cNvPr id="876" name="Google Shape;876;p203"/>
          <p:cNvSpPr txBox="1"/>
          <p:nvPr>
            <p:ph type="title"/>
          </p:nvPr>
        </p:nvSpPr>
        <p:spPr>
          <a:xfrm>
            <a:off x="420688" y="2804319"/>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7" name="Google Shape;877;p203"/>
          <p:cNvSpPr txBox="1"/>
          <p:nvPr>
            <p:ph idx="1" type="body"/>
          </p:nvPr>
        </p:nvSpPr>
        <p:spPr>
          <a:xfrm>
            <a:off x="420688" y="3538809"/>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Title Slide">
  <p:cSld name="73_Title Slide">
    <p:spTree>
      <p:nvGrpSpPr>
        <p:cNvPr id="878" name="Shape 878"/>
        <p:cNvGrpSpPr/>
        <p:nvPr/>
      </p:nvGrpSpPr>
      <p:grpSpPr>
        <a:xfrm>
          <a:off x="0" y="0"/>
          <a:ext cx="0" cy="0"/>
          <a:chOff x="0" y="0"/>
          <a:chExt cx="0" cy="0"/>
        </a:xfrm>
      </p:grpSpPr>
      <p:pic>
        <p:nvPicPr>
          <p:cNvPr id="879" name="Google Shape;879;p204"/>
          <p:cNvPicPr preferRelativeResize="0"/>
          <p:nvPr/>
        </p:nvPicPr>
        <p:blipFill rotWithShape="1">
          <a:blip r:embed="rId2">
            <a:alphaModFix/>
          </a:blip>
          <a:srcRect b="0" l="50000" r="12388" t="0"/>
          <a:stretch/>
        </p:blipFill>
        <p:spPr>
          <a:xfrm>
            <a:off x="7608888" y="0"/>
            <a:ext cx="4583112" cy="6858000"/>
          </a:xfrm>
          <a:prstGeom prst="rect">
            <a:avLst/>
          </a:prstGeom>
          <a:noFill/>
          <a:ln>
            <a:noFill/>
          </a:ln>
        </p:spPr>
      </p:pic>
      <p:sp>
        <p:nvSpPr>
          <p:cNvPr id="880" name="Google Shape;880;p204"/>
          <p:cNvSpPr/>
          <p:nvPr/>
        </p:nvSpPr>
        <p:spPr>
          <a:xfrm>
            <a:off x="0" y="0"/>
            <a:ext cx="7608888"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81" name="Google Shape;881;p204"/>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82" name="Google Shape;882;p20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3" name="Google Shape;883;p20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84" name="Google Shape;884;p204"/>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pic>
        <p:nvPicPr>
          <p:cNvPr id="885" name="Google Shape;885;p204"/>
          <p:cNvPicPr preferRelativeResize="0"/>
          <p:nvPr/>
        </p:nvPicPr>
        <p:blipFill rotWithShape="1">
          <a:blip r:embed="rId5">
            <a:alphaModFix/>
          </a:blip>
          <a:srcRect b="0" l="0" r="0" t="0"/>
          <a:stretch/>
        </p:blipFill>
        <p:spPr>
          <a:xfrm>
            <a:off x="-3560908" y="1258784"/>
            <a:ext cx="10007380" cy="10032208"/>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Title Slide">
  <p:cSld name="77_Title Slide">
    <p:spTree>
      <p:nvGrpSpPr>
        <p:cNvPr id="886" name="Shape 886"/>
        <p:cNvGrpSpPr/>
        <p:nvPr/>
      </p:nvGrpSpPr>
      <p:grpSpPr>
        <a:xfrm>
          <a:off x="0" y="0"/>
          <a:ext cx="0" cy="0"/>
          <a:chOff x="0" y="0"/>
          <a:chExt cx="0" cy="0"/>
        </a:xfrm>
      </p:grpSpPr>
      <p:pic>
        <p:nvPicPr>
          <p:cNvPr id="887" name="Google Shape;887;p205"/>
          <p:cNvPicPr preferRelativeResize="0"/>
          <p:nvPr/>
        </p:nvPicPr>
        <p:blipFill rotWithShape="1">
          <a:blip r:embed="rId2">
            <a:alphaModFix/>
          </a:blip>
          <a:srcRect b="0" l="42497" r="19891" t="0"/>
          <a:stretch/>
        </p:blipFill>
        <p:spPr>
          <a:xfrm>
            <a:off x="7608888" y="0"/>
            <a:ext cx="4583112" cy="6858000"/>
          </a:xfrm>
          <a:prstGeom prst="rect">
            <a:avLst/>
          </a:prstGeom>
          <a:noFill/>
          <a:ln>
            <a:noFill/>
          </a:ln>
        </p:spPr>
      </p:pic>
      <p:sp>
        <p:nvSpPr>
          <p:cNvPr id="888" name="Google Shape;888;p205"/>
          <p:cNvSpPr/>
          <p:nvPr/>
        </p:nvSpPr>
        <p:spPr>
          <a:xfrm>
            <a:off x="0" y="0"/>
            <a:ext cx="7608888"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889" name="Google Shape;889;p205"/>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90" name="Google Shape;890;p20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1" name="Google Shape;891;p20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92" name="Google Shape;892;p205"/>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Title Slide">
  <p:cSld name="82_Title Slide">
    <p:spTree>
      <p:nvGrpSpPr>
        <p:cNvPr id="94" name="Shape 94"/>
        <p:cNvGrpSpPr/>
        <p:nvPr/>
      </p:nvGrpSpPr>
      <p:grpSpPr>
        <a:xfrm>
          <a:off x="0" y="0"/>
          <a:ext cx="0" cy="0"/>
          <a:chOff x="0" y="0"/>
          <a:chExt cx="0" cy="0"/>
        </a:xfrm>
      </p:grpSpPr>
      <p:sp>
        <p:nvSpPr>
          <p:cNvPr id="95" name="Google Shape;95;p174"/>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96" name="Google Shape;96;p17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4"/>
              </a:buClr>
              <a:buSzPts val="3200"/>
              <a:buFont typeface="Raleway ExtraBold"/>
              <a:buNone/>
              <a:defRPr sz="32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7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98" name="Google Shape;98;p174"/>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99" name="Google Shape;99;p174"/>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100" name="Google Shape;100;p174"/>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101" name="Google Shape;101;p174"/>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pic>
        <p:nvPicPr>
          <p:cNvPr id="102" name="Google Shape;102;p174"/>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893" name="Shape 893"/>
        <p:cNvGrpSpPr/>
        <p:nvPr/>
      </p:nvGrpSpPr>
      <p:grpSpPr>
        <a:xfrm>
          <a:off x="0" y="0"/>
          <a:ext cx="0" cy="0"/>
          <a:chOff x="0" y="0"/>
          <a:chExt cx="0" cy="0"/>
        </a:xfrm>
      </p:grpSpPr>
      <p:pic>
        <p:nvPicPr>
          <p:cNvPr id="894" name="Google Shape;894;p206"/>
          <p:cNvPicPr preferRelativeResize="0"/>
          <p:nvPr/>
        </p:nvPicPr>
        <p:blipFill rotWithShape="1">
          <a:blip r:embed="rId2">
            <a:alphaModFix/>
          </a:blip>
          <a:srcRect b="8933" l="8170" r="2692" t="1980"/>
          <a:stretch/>
        </p:blipFill>
        <p:spPr>
          <a:xfrm>
            <a:off x="0" y="0"/>
            <a:ext cx="12192000" cy="6858000"/>
          </a:xfrm>
          <a:prstGeom prst="rect">
            <a:avLst/>
          </a:prstGeom>
          <a:noFill/>
          <a:ln>
            <a:noFill/>
          </a:ln>
        </p:spPr>
      </p:pic>
      <p:pic>
        <p:nvPicPr>
          <p:cNvPr id="895" name="Google Shape;895;p206"/>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896" name="Google Shape;896;p206"/>
          <p:cNvSpPr txBox="1"/>
          <p:nvPr>
            <p:ph type="title"/>
          </p:nvPr>
        </p:nvSpPr>
        <p:spPr>
          <a:xfrm>
            <a:off x="441688" y="336218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7" name="Google Shape;897;p206"/>
          <p:cNvSpPr txBox="1"/>
          <p:nvPr>
            <p:ph idx="1" type="body"/>
          </p:nvPr>
        </p:nvSpPr>
        <p:spPr>
          <a:xfrm>
            <a:off x="441688" y="409667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898" name="Google Shape;898;p206"/>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103" name="Shape 103"/>
        <p:cNvGrpSpPr/>
        <p:nvPr/>
      </p:nvGrpSpPr>
      <p:grpSpPr>
        <a:xfrm>
          <a:off x="0" y="0"/>
          <a:ext cx="0" cy="0"/>
          <a:chOff x="0" y="0"/>
          <a:chExt cx="0" cy="0"/>
        </a:xfrm>
      </p:grpSpPr>
      <p:sp>
        <p:nvSpPr>
          <p:cNvPr id="104" name="Google Shape;104;p175"/>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105" name="Google Shape;105;p175"/>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106" name="Google Shape;106;p175"/>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107" name="Google Shape;107;p175"/>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108" name="Google Shape;108;p175"/>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109" name="Google Shape;109;p17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6"/>
              </a:buClr>
              <a:buSzPts val="3200"/>
              <a:buFont typeface="Raleway ExtraBold"/>
              <a:buNone/>
              <a:defRPr sz="32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7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11" name="Google Shape;111;p175"/>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Title Slide">
  <p:cSld name="49_Title Slide">
    <p:spTree>
      <p:nvGrpSpPr>
        <p:cNvPr id="112" name="Shape 112"/>
        <p:cNvGrpSpPr/>
        <p:nvPr/>
      </p:nvGrpSpPr>
      <p:grpSpPr>
        <a:xfrm>
          <a:off x="0" y="0"/>
          <a:ext cx="0" cy="0"/>
          <a:chOff x="0" y="0"/>
          <a:chExt cx="0" cy="0"/>
        </a:xfrm>
      </p:grpSpPr>
      <p:sp>
        <p:nvSpPr>
          <p:cNvPr id="113" name="Google Shape;113;p176"/>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114" name="Google Shape;114;p176"/>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115" name="Google Shape;115;p176"/>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116" name="Google Shape;116;p176"/>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76"/>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1800"/>
              <a:buNone/>
              <a:defRPr sz="1800">
                <a:solidFill>
                  <a:schemeClr val="accent6"/>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18" name="Google Shape;118;p176"/>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119" name="Google Shape;119;p176"/>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120" name="Google Shape;120;p176"/>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121" name="Shape 121"/>
        <p:cNvGrpSpPr/>
        <p:nvPr/>
      </p:nvGrpSpPr>
      <p:grpSpPr>
        <a:xfrm>
          <a:off x="0" y="0"/>
          <a:ext cx="0" cy="0"/>
          <a:chOff x="0" y="0"/>
          <a:chExt cx="0" cy="0"/>
        </a:xfrm>
      </p:grpSpPr>
      <p:sp>
        <p:nvSpPr>
          <p:cNvPr id="122" name="Google Shape;122;p177"/>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123" name="Google Shape;123;p177"/>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124" name="Google Shape;124;p177"/>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77"/>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26" name="Google Shape;126;p177"/>
          <p:cNvPicPr preferRelativeResize="0"/>
          <p:nvPr/>
        </p:nvPicPr>
        <p:blipFill rotWithShape="1">
          <a:blip r:embed="rId3">
            <a:alphaModFix/>
          </a:blip>
          <a:srcRect b="0" l="0" r="0" t="0"/>
          <a:stretch/>
        </p:blipFill>
        <p:spPr>
          <a:xfrm>
            <a:off x="557806" y="5931160"/>
            <a:ext cx="994384" cy="712693"/>
          </a:xfrm>
          <a:prstGeom prst="rect">
            <a:avLst/>
          </a:prstGeom>
          <a:noFill/>
          <a:ln>
            <a:noFill/>
          </a:ln>
        </p:spPr>
      </p:pic>
      <p:pic>
        <p:nvPicPr>
          <p:cNvPr id="127" name="Google Shape;127;p177"/>
          <p:cNvPicPr preferRelativeResize="0"/>
          <p:nvPr/>
        </p:nvPicPr>
        <p:blipFill rotWithShape="1">
          <a:blip r:embed="rId4">
            <a:alphaModFix/>
          </a:blip>
          <a:srcRect b="0" l="0" r="0" t="0"/>
          <a:stretch/>
        </p:blipFill>
        <p:spPr>
          <a:xfrm>
            <a:off x="-2111608" y="3063019"/>
            <a:ext cx="6407837" cy="6423737"/>
          </a:xfrm>
          <a:prstGeom prst="rect">
            <a:avLst/>
          </a:prstGeom>
          <a:noFill/>
          <a:ln>
            <a:noFill/>
          </a:ln>
        </p:spPr>
      </p:pic>
      <p:pic>
        <p:nvPicPr>
          <p:cNvPr id="128" name="Google Shape;128;p177"/>
          <p:cNvPicPr preferRelativeResize="0"/>
          <p:nvPr/>
        </p:nvPicPr>
        <p:blipFill rotWithShape="1">
          <a:blip r:embed="rId4">
            <a:alphaModFix/>
          </a:blip>
          <a:srcRect b="0" l="0" r="0" t="0"/>
          <a:stretch/>
        </p:blipFill>
        <p:spPr>
          <a:xfrm>
            <a:off x="10037448" y="-279569"/>
            <a:ext cx="4859967" cy="48720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Slide">
  <p:cSld name="42_Title Slide">
    <p:spTree>
      <p:nvGrpSpPr>
        <p:cNvPr id="129" name="Shape 129"/>
        <p:cNvGrpSpPr/>
        <p:nvPr/>
      </p:nvGrpSpPr>
      <p:grpSpPr>
        <a:xfrm>
          <a:off x="0" y="0"/>
          <a:ext cx="0" cy="0"/>
          <a:chOff x="0" y="0"/>
          <a:chExt cx="0" cy="0"/>
        </a:xfrm>
      </p:grpSpPr>
      <p:sp>
        <p:nvSpPr>
          <p:cNvPr id="130" name="Google Shape;130;p178"/>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131" name="Google Shape;131;p178"/>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132" name="Google Shape;132;p178"/>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178"/>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34" name="Google Shape;134;p178"/>
          <p:cNvPicPr preferRelativeResize="0"/>
          <p:nvPr/>
        </p:nvPicPr>
        <p:blipFill rotWithShape="1">
          <a:blip r:embed="rId3">
            <a:alphaModFix/>
          </a:blip>
          <a:srcRect b="0" l="0" r="0" t="0"/>
          <a:stretch/>
        </p:blipFill>
        <p:spPr>
          <a:xfrm>
            <a:off x="-2111608" y="3063019"/>
            <a:ext cx="6407837" cy="6423737"/>
          </a:xfrm>
          <a:prstGeom prst="rect">
            <a:avLst/>
          </a:prstGeom>
          <a:noFill/>
          <a:ln>
            <a:noFill/>
          </a:ln>
        </p:spPr>
      </p:pic>
      <p:pic>
        <p:nvPicPr>
          <p:cNvPr id="135" name="Google Shape;135;p178"/>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Slide">
  <p:cSld name="43_Title Slide">
    <p:spTree>
      <p:nvGrpSpPr>
        <p:cNvPr id="136" name="Shape 136"/>
        <p:cNvGrpSpPr/>
        <p:nvPr/>
      </p:nvGrpSpPr>
      <p:grpSpPr>
        <a:xfrm>
          <a:off x="0" y="0"/>
          <a:ext cx="0" cy="0"/>
          <a:chOff x="0" y="0"/>
          <a:chExt cx="0" cy="0"/>
        </a:xfrm>
      </p:grpSpPr>
      <p:sp>
        <p:nvSpPr>
          <p:cNvPr id="137" name="Google Shape;137;p179"/>
          <p:cNvSpPr/>
          <p:nvPr/>
        </p:nvSpPr>
        <p:spPr>
          <a:xfrm>
            <a:off x="0" y="0"/>
            <a:ext cx="12192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138" name="Google Shape;138;p179"/>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139" name="Google Shape;139;p179"/>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179"/>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41" name="Google Shape;141;p179"/>
          <p:cNvPicPr preferRelativeResize="0"/>
          <p:nvPr/>
        </p:nvPicPr>
        <p:blipFill rotWithShape="1">
          <a:blip r:embed="rId3">
            <a:alphaModFix/>
          </a:blip>
          <a:srcRect b="0" l="0" r="0" t="0"/>
          <a:stretch/>
        </p:blipFill>
        <p:spPr>
          <a:xfrm>
            <a:off x="557806" y="5931160"/>
            <a:ext cx="994384" cy="712693"/>
          </a:xfrm>
          <a:prstGeom prst="rect">
            <a:avLst/>
          </a:prstGeom>
          <a:noFill/>
          <a:ln>
            <a:noFill/>
          </a:ln>
        </p:spPr>
      </p:pic>
      <p:pic>
        <p:nvPicPr>
          <p:cNvPr id="142" name="Google Shape;142;p179"/>
          <p:cNvPicPr preferRelativeResize="0"/>
          <p:nvPr/>
        </p:nvPicPr>
        <p:blipFill rotWithShape="1">
          <a:blip r:embed="rId4">
            <a:alphaModFix/>
          </a:blip>
          <a:srcRect b="0" l="0" r="0" t="0"/>
          <a:stretch/>
        </p:blipFill>
        <p:spPr>
          <a:xfrm>
            <a:off x="-2111608" y="3063019"/>
            <a:ext cx="6407837" cy="6423737"/>
          </a:xfrm>
          <a:prstGeom prst="rect">
            <a:avLst/>
          </a:prstGeom>
          <a:noFill/>
          <a:ln>
            <a:noFill/>
          </a:ln>
        </p:spPr>
      </p:pic>
      <p:pic>
        <p:nvPicPr>
          <p:cNvPr id="143" name="Google Shape;143;p179"/>
          <p:cNvPicPr preferRelativeResize="0"/>
          <p:nvPr/>
        </p:nvPicPr>
        <p:blipFill rotWithShape="1">
          <a:blip r:embed="rId4">
            <a:alphaModFix/>
          </a:blip>
          <a:srcRect b="0" l="0" r="0" t="0"/>
          <a:stretch/>
        </p:blipFill>
        <p:spPr>
          <a:xfrm>
            <a:off x="10037448" y="-279569"/>
            <a:ext cx="4859967" cy="48720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Title Slide">
  <p:cSld name="44_Title Slide">
    <p:spTree>
      <p:nvGrpSpPr>
        <p:cNvPr id="144" name="Shape 144"/>
        <p:cNvGrpSpPr/>
        <p:nvPr/>
      </p:nvGrpSpPr>
      <p:grpSpPr>
        <a:xfrm>
          <a:off x="0" y="0"/>
          <a:ext cx="0" cy="0"/>
          <a:chOff x="0" y="0"/>
          <a:chExt cx="0" cy="0"/>
        </a:xfrm>
      </p:grpSpPr>
      <p:sp>
        <p:nvSpPr>
          <p:cNvPr id="145" name="Google Shape;145;p180"/>
          <p:cNvSpPr/>
          <p:nvPr/>
        </p:nvSpPr>
        <p:spPr>
          <a:xfrm>
            <a:off x="0" y="0"/>
            <a:ext cx="12192000" cy="6858000"/>
          </a:xfrm>
          <a:prstGeom prst="rect">
            <a:avLst/>
          </a:prstGeom>
          <a:solidFill>
            <a:srgbClr val="B8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146" name="Google Shape;146;p180"/>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147" name="Google Shape;147;p180"/>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80"/>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49" name="Google Shape;149;p180"/>
          <p:cNvPicPr preferRelativeResize="0"/>
          <p:nvPr/>
        </p:nvPicPr>
        <p:blipFill rotWithShape="1">
          <a:blip r:embed="rId3">
            <a:alphaModFix/>
          </a:blip>
          <a:srcRect b="0" l="0" r="0" t="0"/>
          <a:stretch/>
        </p:blipFill>
        <p:spPr>
          <a:xfrm>
            <a:off x="557806" y="5931160"/>
            <a:ext cx="994384" cy="712693"/>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Title Slide">
  <p:cSld name="45_Title Slide">
    <p:spTree>
      <p:nvGrpSpPr>
        <p:cNvPr id="150" name="Shape 150"/>
        <p:cNvGrpSpPr/>
        <p:nvPr/>
      </p:nvGrpSpPr>
      <p:grpSpPr>
        <a:xfrm>
          <a:off x="0" y="0"/>
          <a:ext cx="0" cy="0"/>
          <a:chOff x="0" y="0"/>
          <a:chExt cx="0" cy="0"/>
        </a:xfrm>
      </p:grpSpPr>
      <p:sp>
        <p:nvSpPr>
          <p:cNvPr id="151" name="Google Shape;151;p181"/>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152" name="Google Shape;152;p181"/>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153" name="Google Shape;153;p181"/>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154" name="Google Shape;154;p181"/>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181"/>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5"/>
              </a:buClr>
              <a:buSzPts val="1800"/>
              <a:buNone/>
              <a:defRPr sz="1800">
                <a:solidFill>
                  <a:schemeClr val="accent5"/>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56" name="Google Shape;156;p181"/>
          <p:cNvPicPr preferRelativeResize="0"/>
          <p:nvPr/>
        </p:nvPicPr>
        <p:blipFill rotWithShape="1">
          <a:blip r:embed="rId3">
            <a:alphaModFix/>
          </a:blip>
          <a:srcRect b="0" l="0" r="0" t="0"/>
          <a:stretch/>
        </p:blipFill>
        <p:spPr>
          <a:xfrm>
            <a:off x="557806" y="5931160"/>
            <a:ext cx="994384" cy="712693"/>
          </a:xfrm>
          <a:prstGeom prst="rect">
            <a:avLst/>
          </a:prstGeom>
          <a:noFill/>
          <a:ln>
            <a:noFill/>
          </a:ln>
        </p:spPr>
      </p:pic>
      <p:pic>
        <p:nvPicPr>
          <p:cNvPr id="157" name="Google Shape;157;p181"/>
          <p:cNvPicPr preferRelativeResize="0"/>
          <p:nvPr/>
        </p:nvPicPr>
        <p:blipFill rotWithShape="1">
          <a:blip r:embed="rId4">
            <a:alphaModFix/>
          </a:blip>
          <a:srcRect b="0" l="0" r="0" t="0"/>
          <a:stretch/>
        </p:blipFill>
        <p:spPr>
          <a:xfrm>
            <a:off x="7727095" y="-581979"/>
            <a:ext cx="3999631" cy="4009555"/>
          </a:xfrm>
          <a:prstGeom prst="rect">
            <a:avLst/>
          </a:prstGeom>
          <a:noFill/>
          <a:ln>
            <a:noFill/>
          </a:ln>
        </p:spPr>
      </p:pic>
      <p:pic>
        <p:nvPicPr>
          <p:cNvPr id="158" name="Google Shape;158;p181"/>
          <p:cNvPicPr preferRelativeResize="0"/>
          <p:nvPr/>
        </p:nvPicPr>
        <p:blipFill rotWithShape="1">
          <a:blip r:embed="rId4">
            <a:alphaModFix/>
          </a:blip>
          <a:srcRect b="0" l="0" r="0" t="0"/>
          <a:stretch/>
        </p:blipFill>
        <p:spPr>
          <a:xfrm>
            <a:off x="2725052" y="5924651"/>
            <a:ext cx="4883836" cy="4895954"/>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Title Slide">
  <p:cSld name="64_Title Slide">
    <p:spTree>
      <p:nvGrpSpPr>
        <p:cNvPr id="18" name="Shape 18"/>
        <p:cNvGrpSpPr/>
        <p:nvPr/>
      </p:nvGrpSpPr>
      <p:grpSpPr>
        <a:xfrm>
          <a:off x="0" y="0"/>
          <a:ext cx="0" cy="0"/>
          <a:chOff x="0" y="0"/>
          <a:chExt cx="0" cy="0"/>
        </a:xfrm>
      </p:grpSpPr>
      <p:sp>
        <p:nvSpPr>
          <p:cNvPr id="19" name="Google Shape;19;p86"/>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20" name="Google Shape;20;p86"/>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86"/>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22" name="Google Shape;22;p86"/>
          <p:cNvPicPr preferRelativeResize="0"/>
          <p:nvPr/>
        </p:nvPicPr>
        <p:blipFill rotWithShape="1">
          <a:blip r:embed="rId2">
            <a:alphaModFix/>
          </a:blip>
          <a:srcRect b="0" l="0" r="0" t="0"/>
          <a:stretch/>
        </p:blipFill>
        <p:spPr>
          <a:xfrm>
            <a:off x="557806" y="5930621"/>
            <a:ext cx="1769953" cy="713232"/>
          </a:xfrm>
          <a:prstGeom prst="rect">
            <a:avLst/>
          </a:prstGeom>
          <a:noFill/>
          <a:ln>
            <a:noFill/>
          </a:ln>
        </p:spPr>
      </p:pic>
      <p:pic>
        <p:nvPicPr>
          <p:cNvPr id="23" name="Google Shape;23;p86"/>
          <p:cNvPicPr preferRelativeResize="0"/>
          <p:nvPr/>
        </p:nvPicPr>
        <p:blipFill rotWithShape="1">
          <a:blip r:embed="rId3">
            <a:alphaModFix/>
          </a:blip>
          <a:srcRect b="0" l="0" r="0" t="0"/>
          <a:stretch/>
        </p:blipFill>
        <p:spPr>
          <a:xfrm>
            <a:off x="8859079" y="5346040"/>
            <a:ext cx="3313042" cy="3321263"/>
          </a:xfrm>
          <a:prstGeom prst="rect">
            <a:avLst/>
          </a:prstGeom>
          <a:noFill/>
          <a:ln>
            <a:noFill/>
          </a:ln>
        </p:spPr>
      </p:pic>
      <p:pic>
        <p:nvPicPr>
          <p:cNvPr id="24" name="Google Shape;24;p86"/>
          <p:cNvPicPr preferRelativeResize="0"/>
          <p:nvPr/>
        </p:nvPicPr>
        <p:blipFill rotWithShape="1">
          <a:blip r:embed="rId4">
            <a:alphaModFix/>
          </a:blip>
          <a:srcRect b="0" l="0" r="0" t="0"/>
          <a:stretch/>
        </p:blipFill>
        <p:spPr>
          <a:xfrm>
            <a:off x="-233154" y="-3140864"/>
            <a:ext cx="4243152" cy="4253681"/>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Title Slide">
  <p:cSld name="69_Title Slide">
    <p:spTree>
      <p:nvGrpSpPr>
        <p:cNvPr id="159" name="Shape 159"/>
        <p:cNvGrpSpPr/>
        <p:nvPr/>
      </p:nvGrpSpPr>
      <p:grpSpPr>
        <a:xfrm>
          <a:off x="0" y="0"/>
          <a:ext cx="0" cy="0"/>
          <a:chOff x="0" y="0"/>
          <a:chExt cx="0" cy="0"/>
        </a:xfrm>
      </p:grpSpPr>
      <p:sp>
        <p:nvSpPr>
          <p:cNvPr id="160" name="Google Shape;160;p182"/>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161" name="Google Shape;161;p182"/>
          <p:cNvPicPr preferRelativeResize="0"/>
          <p:nvPr/>
        </p:nvPicPr>
        <p:blipFill rotWithShape="1">
          <a:blip r:embed="rId2">
            <a:alphaModFix/>
          </a:blip>
          <a:srcRect b="0" l="0" r="0" t="0"/>
          <a:stretch/>
        </p:blipFill>
        <p:spPr>
          <a:xfrm>
            <a:off x="557806" y="5931160"/>
            <a:ext cx="994384" cy="712693"/>
          </a:xfrm>
          <a:prstGeom prst="rect">
            <a:avLst/>
          </a:prstGeom>
          <a:noFill/>
          <a:ln>
            <a:noFill/>
          </a:ln>
        </p:spPr>
      </p:pic>
      <p:sp>
        <p:nvSpPr>
          <p:cNvPr id="162" name="Google Shape;162;p182"/>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182"/>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64" name="Google Shape;164;p182"/>
          <p:cNvPicPr preferRelativeResize="0"/>
          <p:nvPr/>
        </p:nvPicPr>
        <p:blipFill rotWithShape="1">
          <a:blip r:embed="rId3">
            <a:alphaModFix/>
          </a:blip>
          <a:srcRect b="0" l="0" r="0" t="0"/>
          <a:stretch/>
        </p:blipFill>
        <p:spPr>
          <a:xfrm>
            <a:off x="8811052" y="5016713"/>
            <a:ext cx="3838575" cy="3848100"/>
          </a:xfrm>
          <a:prstGeom prst="rect">
            <a:avLst/>
          </a:prstGeom>
          <a:noFill/>
          <a:ln>
            <a:noFill/>
          </a:ln>
        </p:spPr>
      </p:pic>
      <p:pic>
        <p:nvPicPr>
          <p:cNvPr id="165" name="Google Shape;165;p182"/>
          <p:cNvPicPr preferRelativeResize="0"/>
          <p:nvPr/>
        </p:nvPicPr>
        <p:blipFill rotWithShape="1">
          <a:blip r:embed="rId4">
            <a:alphaModFix/>
          </a:blip>
          <a:srcRect b="0" l="0" r="0" t="0"/>
          <a:stretch/>
        </p:blipFill>
        <p:spPr>
          <a:xfrm>
            <a:off x="-623885" y="-721728"/>
            <a:ext cx="3519485" cy="3528218"/>
          </a:xfrm>
          <a:prstGeom prst="rect">
            <a:avLst/>
          </a:prstGeom>
          <a:noFill/>
          <a:ln>
            <a:noFill/>
          </a:ln>
        </p:spPr>
      </p:pic>
      <p:pic>
        <p:nvPicPr>
          <p:cNvPr id="166" name="Google Shape;166;p182"/>
          <p:cNvPicPr preferRelativeResize="0"/>
          <p:nvPr/>
        </p:nvPicPr>
        <p:blipFill rotWithShape="1">
          <a:blip r:embed="rId5">
            <a:alphaModFix/>
          </a:blip>
          <a:srcRect b="0" l="0" r="0" t="0"/>
          <a:stretch/>
        </p:blipFill>
        <p:spPr>
          <a:xfrm>
            <a:off x="6487187" y="-2598197"/>
            <a:ext cx="4243152" cy="4253681"/>
          </a:xfrm>
          <a:prstGeom prst="rect">
            <a:avLst/>
          </a:prstGeom>
          <a:noFill/>
          <a:ln>
            <a:noFill/>
          </a:ln>
        </p:spPr>
      </p:pic>
      <p:pic>
        <p:nvPicPr>
          <p:cNvPr id="167" name="Google Shape;167;p182"/>
          <p:cNvPicPr preferRelativeResize="0"/>
          <p:nvPr/>
        </p:nvPicPr>
        <p:blipFill rotWithShape="1">
          <a:blip r:embed="rId6">
            <a:alphaModFix/>
          </a:blip>
          <a:srcRect b="0" l="0" r="0" t="0"/>
          <a:stretch/>
        </p:blipFill>
        <p:spPr>
          <a:xfrm>
            <a:off x="2109996" y="5968469"/>
            <a:ext cx="4243152" cy="42536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2" presetSubtype="1">
                                  <p:stCondLst>
                                    <p:cond delay="50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250"/>
                                        <p:tgtEl>
                                          <p:spTgt spid="1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25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Slide">
  <p:cSld name="34_Title Slide">
    <p:spTree>
      <p:nvGrpSpPr>
        <p:cNvPr id="168" name="Shape 168"/>
        <p:cNvGrpSpPr/>
        <p:nvPr/>
      </p:nvGrpSpPr>
      <p:grpSpPr>
        <a:xfrm>
          <a:off x="0" y="0"/>
          <a:ext cx="0" cy="0"/>
          <a:chOff x="0" y="0"/>
          <a:chExt cx="0" cy="0"/>
        </a:xfrm>
      </p:grpSpPr>
      <p:pic>
        <p:nvPicPr>
          <p:cNvPr id="169" name="Google Shape;169;p183"/>
          <p:cNvPicPr preferRelativeResize="0"/>
          <p:nvPr/>
        </p:nvPicPr>
        <p:blipFill rotWithShape="1">
          <a:blip r:embed="rId2">
            <a:alphaModFix/>
          </a:blip>
          <a:srcRect b="0" l="0" r="0" t="0"/>
          <a:stretch/>
        </p:blipFill>
        <p:spPr>
          <a:xfrm>
            <a:off x="557806" y="5931160"/>
            <a:ext cx="994384" cy="712694"/>
          </a:xfrm>
          <a:prstGeom prst="rect">
            <a:avLst/>
          </a:prstGeom>
          <a:noFill/>
          <a:ln>
            <a:noFill/>
          </a:ln>
        </p:spPr>
      </p:pic>
      <p:sp>
        <p:nvSpPr>
          <p:cNvPr id="170" name="Google Shape;170;p183"/>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171" name="Google Shape;171;p18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5"/>
              </a:buClr>
              <a:buSzPts val="3200"/>
              <a:buFont typeface="Raleway ExtraBold"/>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18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173" name="Google Shape;173;p183"/>
          <p:cNvPicPr preferRelativeResize="0"/>
          <p:nvPr/>
        </p:nvPicPr>
        <p:blipFill rotWithShape="1">
          <a:blip r:embed="rId3">
            <a:alphaModFix/>
          </a:blip>
          <a:srcRect b="0" l="0" r="0" t="0"/>
          <a:stretch/>
        </p:blipFill>
        <p:spPr>
          <a:xfrm>
            <a:off x="8493491" y="-2550993"/>
            <a:ext cx="4243152" cy="4253681"/>
          </a:xfrm>
          <a:prstGeom prst="rect">
            <a:avLst/>
          </a:prstGeom>
          <a:noFill/>
          <a:ln>
            <a:noFill/>
          </a:ln>
        </p:spPr>
      </p:pic>
      <p:pic>
        <p:nvPicPr>
          <p:cNvPr id="174" name="Google Shape;174;p183"/>
          <p:cNvPicPr preferRelativeResize="0"/>
          <p:nvPr/>
        </p:nvPicPr>
        <p:blipFill rotWithShape="1">
          <a:blip r:embed="rId4">
            <a:alphaModFix/>
          </a:blip>
          <a:srcRect b="0" l="0" r="0" t="0"/>
          <a:stretch/>
        </p:blipFill>
        <p:spPr>
          <a:xfrm>
            <a:off x="5665443" y="2041140"/>
            <a:ext cx="4243152" cy="4253681"/>
          </a:xfrm>
          <a:prstGeom prst="rect">
            <a:avLst/>
          </a:prstGeom>
          <a:noFill/>
          <a:ln>
            <a:noFill/>
          </a:ln>
        </p:spPr>
      </p:pic>
      <p:pic>
        <p:nvPicPr>
          <p:cNvPr id="175" name="Google Shape;175;p183"/>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176" name="Google Shape;176;p183"/>
          <p:cNvPicPr preferRelativeResize="0"/>
          <p:nvPr/>
        </p:nvPicPr>
        <p:blipFill rotWithShape="1">
          <a:blip r:embed="rId3">
            <a:alphaModFix/>
          </a:blip>
          <a:srcRect b="0" l="0" r="0" t="0"/>
          <a:stretch/>
        </p:blipFill>
        <p:spPr>
          <a:xfrm>
            <a:off x="11169876" y="1460412"/>
            <a:ext cx="4243152" cy="42536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100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100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itle Slide">
  <p:cSld name="35_Title Slide">
    <p:spTree>
      <p:nvGrpSpPr>
        <p:cNvPr id="177" name="Shape 177"/>
        <p:cNvGrpSpPr/>
        <p:nvPr/>
      </p:nvGrpSpPr>
      <p:grpSpPr>
        <a:xfrm>
          <a:off x="0" y="0"/>
          <a:ext cx="0" cy="0"/>
          <a:chOff x="0" y="0"/>
          <a:chExt cx="0" cy="0"/>
        </a:xfrm>
      </p:grpSpPr>
      <p:pic>
        <p:nvPicPr>
          <p:cNvPr id="178" name="Google Shape;178;p184"/>
          <p:cNvPicPr preferRelativeResize="0"/>
          <p:nvPr/>
        </p:nvPicPr>
        <p:blipFill rotWithShape="1">
          <a:blip r:embed="rId2">
            <a:alphaModFix/>
          </a:blip>
          <a:srcRect b="0" l="0" r="0" t="0"/>
          <a:stretch/>
        </p:blipFill>
        <p:spPr>
          <a:xfrm>
            <a:off x="557806" y="5936956"/>
            <a:ext cx="987442" cy="707717"/>
          </a:xfrm>
          <a:prstGeom prst="rect">
            <a:avLst/>
          </a:prstGeom>
          <a:noFill/>
          <a:ln>
            <a:noFill/>
          </a:ln>
        </p:spPr>
      </p:pic>
      <p:sp>
        <p:nvSpPr>
          <p:cNvPr id="179" name="Google Shape;179;p184"/>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180" name="Google Shape;180;p184"/>
          <p:cNvPicPr preferRelativeResize="0"/>
          <p:nvPr/>
        </p:nvPicPr>
        <p:blipFill rotWithShape="1">
          <a:blip r:embed="rId3">
            <a:alphaModFix/>
          </a:blip>
          <a:srcRect b="0" l="0" r="0" t="0"/>
          <a:stretch/>
        </p:blipFill>
        <p:spPr>
          <a:xfrm>
            <a:off x="8493491" y="-2550993"/>
            <a:ext cx="4243152" cy="4253681"/>
          </a:xfrm>
          <a:prstGeom prst="rect">
            <a:avLst/>
          </a:prstGeom>
          <a:noFill/>
          <a:ln>
            <a:noFill/>
          </a:ln>
        </p:spPr>
      </p:pic>
      <p:pic>
        <p:nvPicPr>
          <p:cNvPr id="181" name="Google Shape;181;p184"/>
          <p:cNvPicPr preferRelativeResize="0"/>
          <p:nvPr/>
        </p:nvPicPr>
        <p:blipFill rotWithShape="1">
          <a:blip r:embed="rId4">
            <a:alphaModFix/>
          </a:blip>
          <a:srcRect b="0" l="0" r="0" t="0"/>
          <a:stretch/>
        </p:blipFill>
        <p:spPr>
          <a:xfrm>
            <a:off x="5665443" y="2041140"/>
            <a:ext cx="4243152" cy="4253681"/>
          </a:xfrm>
          <a:prstGeom prst="rect">
            <a:avLst/>
          </a:prstGeom>
          <a:noFill/>
          <a:ln>
            <a:noFill/>
          </a:ln>
        </p:spPr>
      </p:pic>
      <p:pic>
        <p:nvPicPr>
          <p:cNvPr id="182" name="Google Shape;182;p184"/>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183" name="Google Shape;183;p184"/>
          <p:cNvPicPr preferRelativeResize="0"/>
          <p:nvPr/>
        </p:nvPicPr>
        <p:blipFill rotWithShape="1">
          <a:blip r:embed="rId3">
            <a:alphaModFix/>
          </a:blip>
          <a:srcRect b="0" l="0" r="0" t="0"/>
          <a:stretch/>
        </p:blipFill>
        <p:spPr>
          <a:xfrm>
            <a:off x="11169876" y="1460412"/>
            <a:ext cx="4243152" cy="4253681"/>
          </a:xfrm>
          <a:prstGeom prst="rect">
            <a:avLst/>
          </a:prstGeom>
          <a:noFill/>
          <a:ln>
            <a:noFill/>
          </a:ln>
        </p:spPr>
      </p:pic>
      <p:sp>
        <p:nvSpPr>
          <p:cNvPr id="184" name="Google Shape;184;p18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3200"/>
              <a:buFont typeface="Raleway ExtraBold"/>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8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186" name="Shape 186"/>
        <p:cNvGrpSpPr/>
        <p:nvPr/>
      </p:nvGrpSpPr>
      <p:grpSpPr>
        <a:xfrm>
          <a:off x="0" y="0"/>
          <a:ext cx="0" cy="0"/>
          <a:chOff x="0" y="0"/>
          <a:chExt cx="0" cy="0"/>
        </a:xfrm>
      </p:grpSpPr>
      <p:pic>
        <p:nvPicPr>
          <p:cNvPr id="187" name="Google Shape;187;p185"/>
          <p:cNvPicPr preferRelativeResize="0"/>
          <p:nvPr/>
        </p:nvPicPr>
        <p:blipFill rotWithShape="1">
          <a:blip r:embed="rId2">
            <a:alphaModFix/>
          </a:blip>
          <a:srcRect b="0" l="0" r="0" t="0"/>
          <a:stretch/>
        </p:blipFill>
        <p:spPr>
          <a:xfrm>
            <a:off x="550863" y="5932879"/>
            <a:ext cx="994385" cy="712694"/>
          </a:xfrm>
          <a:prstGeom prst="rect">
            <a:avLst/>
          </a:prstGeom>
          <a:noFill/>
          <a:ln>
            <a:noFill/>
          </a:ln>
        </p:spPr>
      </p:pic>
      <p:sp>
        <p:nvSpPr>
          <p:cNvPr id="188" name="Google Shape;188;p185"/>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189" name="Google Shape;189;p185"/>
          <p:cNvPicPr preferRelativeResize="0"/>
          <p:nvPr/>
        </p:nvPicPr>
        <p:blipFill rotWithShape="1">
          <a:blip r:embed="rId3">
            <a:alphaModFix/>
          </a:blip>
          <a:srcRect b="0" l="0" r="0" t="0"/>
          <a:stretch/>
        </p:blipFill>
        <p:spPr>
          <a:xfrm>
            <a:off x="8493491" y="-2550993"/>
            <a:ext cx="4243152" cy="4253681"/>
          </a:xfrm>
          <a:prstGeom prst="rect">
            <a:avLst/>
          </a:prstGeom>
          <a:noFill/>
          <a:ln>
            <a:noFill/>
          </a:ln>
        </p:spPr>
      </p:pic>
      <p:pic>
        <p:nvPicPr>
          <p:cNvPr id="190" name="Google Shape;190;p185"/>
          <p:cNvPicPr preferRelativeResize="0"/>
          <p:nvPr/>
        </p:nvPicPr>
        <p:blipFill rotWithShape="1">
          <a:blip r:embed="rId4">
            <a:alphaModFix/>
          </a:blip>
          <a:srcRect b="0" l="0" r="0" t="0"/>
          <a:stretch/>
        </p:blipFill>
        <p:spPr>
          <a:xfrm>
            <a:off x="5665443" y="2041140"/>
            <a:ext cx="4243152" cy="4253681"/>
          </a:xfrm>
          <a:prstGeom prst="rect">
            <a:avLst/>
          </a:prstGeom>
          <a:noFill/>
          <a:ln>
            <a:noFill/>
          </a:ln>
        </p:spPr>
      </p:pic>
      <p:pic>
        <p:nvPicPr>
          <p:cNvPr id="191" name="Google Shape;191;p185"/>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192" name="Google Shape;192;p185"/>
          <p:cNvPicPr preferRelativeResize="0"/>
          <p:nvPr/>
        </p:nvPicPr>
        <p:blipFill rotWithShape="1">
          <a:blip r:embed="rId3">
            <a:alphaModFix/>
          </a:blip>
          <a:srcRect b="0" l="0" r="0" t="0"/>
          <a:stretch/>
        </p:blipFill>
        <p:spPr>
          <a:xfrm>
            <a:off x="11169876" y="1460412"/>
            <a:ext cx="4243152" cy="4253681"/>
          </a:xfrm>
          <a:prstGeom prst="rect">
            <a:avLst/>
          </a:prstGeom>
          <a:noFill/>
          <a:ln>
            <a:noFill/>
          </a:ln>
        </p:spPr>
      </p:pic>
      <p:sp>
        <p:nvSpPr>
          <p:cNvPr id="193" name="Google Shape;193;p18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2"/>
              </a:buClr>
              <a:buSzPts val="3200"/>
              <a:buFont typeface="Raleway ExtraBold"/>
              <a:buNone/>
              <a:defRPr sz="32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8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Title Slide">
  <p:cSld name="65_Title Slide">
    <p:spTree>
      <p:nvGrpSpPr>
        <p:cNvPr id="201" name="Shape 201"/>
        <p:cNvGrpSpPr/>
        <p:nvPr/>
      </p:nvGrpSpPr>
      <p:grpSpPr>
        <a:xfrm>
          <a:off x="0" y="0"/>
          <a:ext cx="0" cy="0"/>
          <a:chOff x="0" y="0"/>
          <a:chExt cx="0" cy="0"/>
        </a:xfrm>
      </p:grpSpPr>
      <p:sp>
        <p:nvSpPr>
          <p:cNvPr id="202" name="Google Shape;202;p88"/>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03" name="Google Shape;203;p88"/>
          <p:cNvPicPr preferRelativeResize="0"/>
          <p:nvPr/>
        </p:nvPicPr>
        <p:blipFill rotWithShape="1">
          <a:blip r:embed="rId2">
            <a:alphaModFix/>
          </a:blip>
          <a:srcRect b="0" l="0" r="0" t="0"/>
          <a:stretch/>
        </p:blipFill>
        <p:spPr>
          <a:xfrm>
            <a:off x="557806" y="5931160"/>
            <a:ext cx="994384" cy="712693"/>
          </a:xfrm>
          <a:prstGeom prst="rect">
            <a:avLst/>
          </a:prstGeom>
          <a:noFill/>
          <a:ln>
            <a:noFill/>
          </a:ln>
        </p:spPr>
      </p:pic>
      <p:sp>
        <p:nvSpPr>
          <p:cNvPr id="204" name="Google Shape;204;p88"/>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88"/>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Title Slide">
  <p:cSld name="46_Title Slide">
    <p:spTree>
      <p:nvGrpSpPr>
        <p:cNvPr id="206" name="Shape 206"/>
        <p:cNvGrpSpPr/>
        <p:nvPr/>
      </p:nvGrpSpPr>
      <p:grpSpPr>
        <a:xfrm>
          <a:off x="0" y="0"/>
          <a:ext cx="0" cy="0"/>
          <a:chOff x="0" y="0"/>
          <a:chExt cx="0" cy="0"/>
        </a:xfrm>
      </p:grpSpPr>
      <p:sp>
        <p:nvSpPr>
          <p:cNvPr id="207" name="Google Shape;207;p89"/>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208" name="Google Shape;208;p89"/>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209" name="Google Shape;209;p89"/>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210" name="Google Shape;210;p89"/>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89"/>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212" name="Google Shape;212;p89"/>
          <p:cNvPicPr preferRelativeResize="0"/>
          <p:nvPr/>
        </p:nvPicPr>
        <p:blipFill rotWithShape="1">
          <a:blip r:embed="rId3">
            <a:alphaModFix/>
          </a:blip>
          <a:srcRect b="0" l="0" r="0" t="0"/>
          <a:stretch/>
        </p:blipFill>
        <p:spPr>
          <a:xfrm>
            <a:off x="557806" y="5931160"/>
            <a:ext cx="994384" cy="712693"/>
          </a:xfrm>
          <a:prstGeom prst="rect">
            <a:avLst/>
          </a:prstGeom>
          <a:noFill/>
          <a:ln>
            <a:noFill/>
          </a:ln>
        </p:spPr>
      </p:pic>
      <p:pic>
        <p:nvPicPr>
          <p:cNvPr id="213" name="Google Shape;213;p89"/>
          <p:cNvPicPr preferRelativeResize="0"/>
          <p:nvPr/>
        </p:nvPicPr>
        <p:blipFill rotWithShape="1">
          <a:blip r:embed="rId4">
            <a:alphaModFix/>
          </a:blip>
          <a:srcRect b="0" l="0" r="0" t="0"/>
          <a:stretch/>
        </p:blipFill>
        <p:spPr>
          <a:xfrm>
            <a:off x="7727095" y="-581979"/>
            <a:ext cx="3999631" cy="4009555"/>
          </a:xfrm>
          <a:prstGeom prst="rect">
            <a:avLst/>
          </a:prstGeom>
          <a:noFill/>
          <a:ln>
            <a:noFill/>
          </a:ln>
        </p:spPr>
      </p:pic>
      <p:pic>
        <p:nvPicPr>
          <p:cNvPr id="214" name="Google Shape;214;p89"/>
          <p:cNvPicPr preferRelativeResize="0"/>
          <p:nvPr/>
        </p:nvPicPr>
        <p:blipFill rotWithShape="1">
          <a:blip r:embed="rId4">
            <a:alphaModFix/>
          </a:blip>
          <a:srcRect b="0" l="0" r="0" t="0"/>
          <a:stretch/>
        </p:blipFill>
        <p:spPr>
          <a:xfrm>
            <a:off x="2725052" y="5924651"/>
            <a:ext cx="4883836" cy="4895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215" name="Shape 215"/>
        <p:cNvGrpSpPr/>
        <p:nvPr/>
      </p:nvGrpSpPr>
      <p:grpSpPr>
        <a:xfrm>
          <a:off x="0" y="0"/>
          <a:ext cx="0" cy="0"/>
          <a:chOff x="0" y="0"/>
          <a:chExt cx="0" cy="0"/>
        </a:xfrm>
      </p:grpSpPr>
      <p:sp>
        <p:nvSpPr>
          <p:cNvPr id="216" name="Google Shape;216;p9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217" name="Google Shape;217;p90"/>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218" name="Google Shape;218;p90"/>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90"/>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226" name="Shape 226"/>
        <p:cNvGrpSpPr/>
        <p:nvPr/>
      </p:nvGrpSpPr>
      <p:grpSpPr>
        <a:xfrm>
          <a:off x="0" y="0"/>
          <a:ext cx="0" cy="0"/>
          <a:chOff x="0" y="0"/>
          <a:chExt cx="0" cy="0"/>
        </a:xfrm>
      </p:grpSpPr>
      <p:sp>
        <p:nvSpPr>
          <p:cNvPr id="227" name="Google Shape;227;p92"/>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28" name="Google Shape;228;p92"/>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29" name="Google Shape;229;p92"/>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30" name="Google Shape;230;p92"/>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31" name="Google Shape;231;p92"/>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32" name="Google Shape;232;p92"/>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750"/>
                                        <p:tgtEl>
                                          <p:spTgt spid="22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1500"/>
                                        <p:tgtEl>
                                          <p:spTgt spid="2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500"/>
                                        <p:tgtEl>
                                          <p:spTgt spid="2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500"/>
                                        <p:tgtEl>
                                          <p:spTgt spid="2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233" name="Shape 233"/>
        <p:cNvGrpSpPr/>
        <p:nvPr/>
      </p:nvGrpSpPr>
      <p:grpSpPr>
        <a:xfrm>
          <a:off x="0" y="0"/>
          <a:ext cx="0" cy="0"/>
          <a:chOff x="0" y="0"/>
          <a:chExt cx="0" cy="0"/>
        </a:xfrm>
      </p:grpSpPr>
      <p:sp>
        <p:nvSpPr>
          <p:cNvPr id="234" name="Google Shape;234;p93"/>
          <p:cNvSpPr/>
          <p:nvPr/>
        </p:nvSpPr>
        <p:spPr>
          <a:xfrm>
            <a:off x="0" y="0"/>
            <a:ext cx="12192000" cy="6857999"/>
          </a:xfrm>
          <a:custGeom>
            <a:rect b="b" l="l" r="r" t="t"/>
            <a:pathLst>
              <a:path extrusionOk="0" h="1507617" w="1465135">
                <a:moveTo>
                  <a:pt x="0" y="0"/>
                </a:moveTo>
                <a:lnTo>
                  <a:pt x="1465136" y="0"/>
                </a:lnTo>
                <a:lnTo>
                  <a:pt x="1465136" y="1507617"/>
                </a:lnTo>
                <a:lnTo>
                  <a:pt x="0" y="1507617"/>
                </a:lnTo>
                <a:close/>
              </a:path>
            </a:pathLst>
          </a:custGeom>
          <a:solidFill>
            <a:srgbClr val="F3B1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35" name="Google Shape;235;p93"/>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36" name="Google Shape;236;p93"/>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37" name="Google Shape;237;p93"/>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38" name="Google Shape;238;p93"/>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39" name="Google Shape;239;p93"/>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750"/>
                                        <p:tgtEl>
                                          <p:spTgt spid="23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500"/>
                                        <p:tgtEl>
                                          <p:spTgt spid="2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500"/>
                                        <p:tgtEl>
                                          <p:spTgt spid="2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1500"/>
                                        <p:tgtEl>
                                          <p:spTgt spid="2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40" name="Shape 240"/>
        <p:cNvGrpSpPr/>
        <p:nvPr/>
      </p:nvGrpSpPr>
      <p:grpSpPr>
        <a:xfrm>
          <a:off x="0" y="0"/>
          <a:ext cx="0" cy="0"/>
          <a:chOff x="0" y="0"/>
          <a:chExt cx="0" cy="0"/>
        </a:xfrm>
      </p:grpSpPr>
      <p:sp>
        <p:nvSpPr>
          <p:cNvPr id="241" name="Google Shape;241;p94"/>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42" name="Google Shape;242;p94"/>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43" name="Google Shape;243;p94"/>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44" name="Google Shape;244;p94"/>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45" name="Google Shape;245;p94"/>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46" name="Google Shape;246;p94"/>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1750"/>
                                        <p:tgtEl>
                                          <p:spTgt spid="24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1500"/>
                                        <p:tgtEl>
                                          <p:spTgt spid="2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1500"/>
                                        <p:tgtEl>
                                          <p:spTgt spid="2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1500"/>
                                        <p:tgtEl>
                                          <p:spTgt spid="2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5" name="Shape 25"/>
        <p:cNvGrpSpPr/>
        <p:nvPr/>
      </p:nvGrpSpPr>
      <p:grpSpPr>
        <a:xfrm>
          <a:off x="0" y="0"/>
          <a:ext cx="0" cy="0"/>
          <a:chOff x="0" y="0"/>
          <a:chExt cx="0" cy="0"/>
        </a:xfrm>
      </p:grpSpPr>
      <p:pic>
        <p:nvPicPr>
          <p:cNvPr id="26" name="Google Shape;26;p165"/>
          <p:cNvPicPr preferRelativeResize="0"/>
          <p:nvPr/>
        </p:nvPicPr>
        <p:blipFill rotWithShape="1">
          <a:blip r:embed="rId2">
            <a:alphaModFix/>
          </a:blip>
          <a:srcRect b="0" l="0" r="-28" t="0"/>
          <a:stretch/>
        </p:blipFill>
        <p:spPr>
          <a:xfrm>
            <a:off x="3374" y="0"/>
            <a:ext cx="12188625" cy="68580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247" name="Shape 247"/>
        <p:cNvGrpSpPr/>
        <p:nvPr/>
      </p:nvGrpSpPr>
      <p:grpSpPr>
        <a:xfrm>
          <a:off x="0" y="0"/>
          <a:ext cx="0" cy="0"/>
          <a:chOff x="0" y="0"/>
          <a:chExt cx="0" cy="0"/>
        </a:xfrm>
      </p:grpSpPr>
      <p:sp>
        <p:nvSpPr>
          <p:cNvPr id="248" name="Google Shape;248;p95"/>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49" name="Google Shape;249;p95"/>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50" name="Google Shape;250;p95"/>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51" name="Google Shape;251;p95"/>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52" name="Google Shape;252;p95"/>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53" name="Google Shape;253;p95"/>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750"/>
                                        <p:tgtEl>
                                          <p:spTgt spid="25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500"/>
                                        <p:tgtEl>
                                          <p:spTgt spid="2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500"/>
                                        <p:tgtEl>
                                          <p:spTgt spid="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500"/>
                                        <p:tgtEl>
                                          <p:spTgt spid="2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254" name="Shape 254"/>
        <p:cNvGrpSpPr/>
        <p:nvPr/>
      </p:nvGrpSpPr>
      <p:grpSpPr>
        <a:xfrm>
          <a:off x="0" y="0"/>
          <a:ext cx="0" cy="0"/>
          <a:chOff x="0" y="0"/>
          <a:chExt cx="0" cy="0"/>
        </a:xfrm>
      </p:grpSpPr>
      <p:sp>
        <p:nvSpPr>
          <p:cNvPr id="255" name="Google Shape;255;p96"/>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56" name="Google Shape;256;p96"/>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57" name="Google Shape;257;p96"/>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58" name="Google Shape;258;p96"/>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59" name="Google Shape;259;p96"/>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60" name="Google Shape;260;p96"/>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750"/>
                                        <p:tgtEl>
                                          <p:spTgt spid="2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1500"/>
                                        <p:tgtEl>
                                          <p:spTgt spid="2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1500"/>
                                        <p:tgtEl>
                                          <p:spTgt spid="2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1500"/>
                                        <p:tgtEl>
                                          <p:spTgt spid="2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261" name="Shape 261"/>
        <p:cNvGrpSpPr/>
        <p:nvPr/>
      </p:nvGrpSpPr>
      <p:grpSpPr>
        <a:xfrm>
          <a:off x="0" y="0"/>
          <a:ext cx="0" cy="0"/>
          <a:chOff x="0" y="0"/>
          <a:chExt cx="0" cy="0"/>
        </a:xfrm>
      </p:grpSpPr>
      <p:sp>
        <p:nvSpPr>
          <p:cNvPr id="262" name="Google Shape;262;p97"/>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63" name="Google Shape;263;p97"/>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64" name="Google Shape;264;p97"/>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65" name="Google Shape;265;p97"/>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66" name="Google Shape;266;p97"/>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67" name="Google Shape;267;p97"/>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750"/>
                                        <p:tgtEl>
                                          <p:spTgt spid="2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500"/>
                                        <p:tgtEl>
                                          <p:spTgt spid="2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1500"/>
                                        <p:tgtEl>
                                          <p:spTgt spid="2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500"/>
                                        <p:tgtEl>
                                          <p:spTgt spid="2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268" name="Shape 268"/>
        <p:cNvGrpSpPr/>
        <p:nvPr/>
      </p:nvGrpSpPr>
      <p:grpSpPr>
        <a:xfrm>
          <a:off x="0" y="0"/>
          <a:ext cx="0" cy="0"/>
          <a:chOff x="0" y="0"/>
          <a:chExt cx="0" cy="0"/>
        </a:xfrm>
      </p:grpSpPr>
      <p:sp>
        <p:nvSpPr>
          <p:cNvPr id="269" name="Google Shape;269;p98"/>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70" name="Google Shape;270;p98"/>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271" name="Google Shape;271;p98"/>
          <p:cNvPicPr preferRelativeResize="0"/>
          <p:nvPr/>
        </p:nvPicPr>
        <p:blipFill rotWithShape="1">
          <a:blip r:embed="rId2">
            <a:alphaModFix/>
          </a:blip>
          <a:srcRect b="0" l="0" r="0" t="0"/>
          <a:stretch/>
        </p:blipFill>
        <p:spPr>
          <a:xfrm>
            <a:off x="-921314" y="-596081"/>
            <a:ext cx="4243152" cy="4253681"/>
          </a:xfrm>
          <a:prstGeom prst="rect">
            <a:avLst/>
          </a:prstGeom>
          <a:noFill/>
          <a:ln>
            <a:noFill/>
          </a:ln>
        </p:spPr>
      </p:pic>
      <p:pic>
        <p:nvPicPr>
          <p:cNvPr id="272" name="Google Shape;272;p98"/>
          <p:cNvPicPr preferRelativeResize="0"/>
          <p:nvPr/>
        </p:nvPicPr>
        <p:blipFill rotWithShape="1">
          <a:blip r:embed="rId2">
            <a:alphaModFix/>
          </a:blip>
          <a:srcRect b="0" l="0" r="0" t="0"/>
          <a:stretch/>
        </p:blipFill>
        <p:spPr>
          <a:xfrm>
            <a:off x="7366665" y="-2578673"/>
            <a:ext cx="4243152" cy="4253681"/>
          </a:xfrm>
          <a:prstGeom prst="rect">
            <a:avLst/>
          </a:prstGeom>
          <a:noFill/>
          <a:ln>
            <a:noFill/>
          </a:ln>
        </p:spPr>
      </p:pic>
      <p:pic>
        <p:nvPicPr>
          <p:cNvPr id="273" name="Google Shape;273;p98"/>
          <p:cNvPicPr preferRelativeResize="0"/>
          <p:nvPr/>
        </p:nvPicPr>
        <p:blipFill rotWithShape="1">
          <a:blip r:embed="rId2">
            <a:alphaModFix/>
          </a:blip>
          <a:srcRect b="0" l="0" r="0" t="0"/>
          <a:stretch/>
        </p:blipFill>
        <p:spPr>
          <a:xfrm>
            <a:off x="914512" y="5948945"/>
            <a:ext cx="4243152" cy="4253681"/>
          </a:xfrm>
          <a:prstGeom prst="rect">
            <a:avLst/>
          </a:prstGeom>
          <a:noFill/>
          <a:ln>
            <a:noFill/>
          </a:ln>
        </p:spPr>
      </p:pic>
      <p:pic>
        <p:nvPicPr>
          <p:cNvPr id="274" name="Google Shape;274;p98"/>
          <p:cNvPicPr preferRelativeResize="0"/>
          <p:nvPr/>
        </p:nvPicPr>
        <p:blipFill rotWithShape="1">
          <a:blip r:embed="rId3">
            <a:alphaModFix/>
          </a:blip>
          <a:srcRect b="0" l="0" r="0" t="0"/>
          <a:stretch/>
        </p:blipFill>
        <p:spPr>
          <a:xfrm>
            <a:off x="2495372" y="1978067"/>
            <a:ext cx="7201256" cy="290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1750"/>
                                        <p:tgtEl>
                                          <p:spTgt spid="27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25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1500"/>
                                        <p:tgtEl>
                                          <p:spTgt spid="2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1500"/>
                                        <p:tgtEl>
                                          <p:spTgt spid="2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1500"/>
                                        <p:tgtEl>
                                          <p:spTgt spid="2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75" name="Shape 275"/>
        <p:cNvGrpSpPr/>
        <p:nvPr/>
      </p:nvGrpSpPr>
      <p:grpSpPr>
        <a:xfrm>
          <a:off x="0" y="0"/>
          <a:ext cx="0" cy="0"/>
          <a:chOff x="0" y="0"/>
          <a:chExt cx="0" cy="0"/>
        </a:xfrm>
      </p:grpSpPr>
      <p:sp>
        <p:nvSpPr>
          <p:cNvPr id="276" name="Google Shape;276;p99"/>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grpSp>
        <p:nvGrpSpPr>
          <p:cNvPr id="277" name="Google Shape;277;p99"/>
          <p:cNvGrpSpPr/>
          <p:nvPr/>
        </p:nvGrpSpPr>
        <p:grpSpPr>
          <a:xfrm>
            <a:off x="1117046" y="1012775"/>
            <a:ext cx="4795150" cy="4807049"/>
            <a:chOff x="1813732" y="1012773"/>
            <a:chExt cx="4795150" cy="4807049"/>
          </a:xfrm>
        </p:grpSpPr>
        <p:pic>
          <p:nvPicPr>
            <p:cNvPr id="278" name="Google Shape;278;p99"/>
            <p:cNvPicPr preferRelativeResize="0"/>
            <p:nvPr/>
          </p:nvPicPr>
          <p:blipFill rotWithShape="1">
            <a:blip r:embed="rId2">
              <a:alphaModFix/>
            </a:blip>
            <a:srcRect b="0" l="0" r="0" t="0"/>
            <a:stretch/>
          </p:blipFill>
          <p:spPr>
            <a:xfrm>
              <a:off x="1813732" y="1012773"/>
              <a:ext cx="4795150" cy="4807049"/>
            </a:xfrm>
            <a:prstGeom prst="rect">
              <a:avLst/>
            </a:prstGeom>
            <a:noFill/>
            <a:ln>
              <a:noFill/>
            </a:ln>
          </p:spPr>
        </p:pic>
        <p:sp>
          <p:nvSpPr>
            <p:cNvPr id="279" name="Google Shape;279;p99"/>
            <p:cNvSpPr/>
            <p:nvPr/>
          </p:nvSpPr>
          <p:spPr>
            <a:xfrm>
              <a:off x="2788177" y="1996429"/>
              <a:ext cx="2814338" cy="281433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pic>
        <p:nvPicPr>
          <p:cNvPr id="280" name="Google Shape;280;p99"/>
          <p:cNvPicPr preferRelativeResize="0"/>
          <p:nvPr/>
        </p:nvPicPr>
        <p:blipFill rotWithShape="1">
          <a:blip r:embed="rId3">
            <a:alphaModFix/>
          </a:blip>
          <a:srcRect b="0" l="0" r="0" t="0"/>
          <a:stretch/>
        </p:blipFill>
        <p:spPr>
          <a:xfrm>
            <a:off x="7195215" y="-3098391"/>
            <a:ext cx="4243152" cy="4253681"/>
          </a:xfrm>
          <a:prstGeom prst="rect">
            <a:avLst/>
          </a:prstGeom>
          <a:noFill/>
          <a:ln>
            <a:noFill/>
          </a:ln>
        </p:spPr>
      </p:pic>
      <p:pic>
        <p:nvPicPr>
          <p:cNvPr id="281" name="Google Shape;281;p99"/>
          <p:cNvPicPr preferRelativeResize="0"/>
          <p:nvPr/>
        </p:nvPicPr>
        <p:blipFill rotWithShape="1">
          <a:blip r:embed="rId3">
            <a:alphaModFix/>
          </a:blip>
          <a:srcRect b="0" l="0" r="0" t="0"/>
          <a:stretch/>
        </p:blipFill>
        <p:spPr>
          <a:xfrm>
            <a:off x="4768962" y="5881095"/>
            <a:ext cx="4243152" cy="4253681"/>
          </a:xfrm>
          <a:prstGeom prst="rect">
            <a:avLst/>
          </a:prstGeom>
          <a:noFill/>
          <a:ln>
            <a:noFill/>
          </a:ln>
        </p:spPr>
      </p:pic>
      <p:pic>
        <p:nvPicPr>
          <p:cNvPr id="282" name="Google Shape;282;p99"/>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283" name="Google Shape;283;p99"/>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p99"/>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285" name="Google Shape;285;p99"/>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27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491">
          <p15:clr>
            <a:srgbClr val="FBAE40"/>
          </p15:clr>
        </p15:guide>
        <p15:guide id="3" pos="18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286" name="Shape 286"/>
        <p:cNvGrpSpPr/>
        <p:nvPr/>
      </p:nvGrpSpPr>
      <p:grpSpPr>
        <a:xfrm>
          <a:off x="0" y="0"/>
          <a:ext cx="0" cy="0"/>
          <a:chOff x="0" y="0"/>
          <a:chExt cx="0" cy="0"/>
        </a:xfrm>
      </p:grpSpPr>
      <p:sp>
        <p:nvSpPr>
          <p:cNvPr id="287" name="Google Shape;287;p100"/>
          <p:cNvSpPr/>
          <p:nvPr/>
        </p:nvSpPr>
        <p:spPr>
          <a:xfrm>
            <a:off x="0" y="0"/>
            <a:ext cx="12192000" cy="6857999"/>
          </a:xfrm>
          <a:custGeom>
            <a:rect b="b" l="l" r="r" t="t"/>
            <a:pathLst>
              <a:path extrusionOk="0" h="1507617" w="1465135">
                <a:moveTo>
                  <a:pt x="0" y="0"/>
                </a:moveTo>
                <a:lnTo>
                  <a:pt x="1465136" y="0"/>
                </a:lnTo>
                <a:lnTo>
                  <a:pt x="1465136" y="1507617"/>
                </a:lnTo>
                <a:lnTo>
                  <a:pt x="0" y="1507617"/>
                </a:lnTo>
                <a:close/>
              </a:path>
            </a:pathLst>
          </a:custGeom>
          <a:solidFill>
            <a:srgbClr val="F3B1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grpSp>
        <p:nvGrpSpPr>
          <p:cNvPr id="288" name="Google Shape;288;p100"/>
          <p:cNvGrpSpPr/>
          <p:nvPr/>
        </p:nvGrpSpPr>
        <p:grpSpPr>
          <a:xfrm>
            <a:off x="1117046" y="1012775"/>
            <a:ext cx="4795150" cy="4807049"/>
            <a:chOff x="1813732" y="1012773"/>
            <a:chExt cx="4795150" cy="4807049"/>
          </a:xfrm>
        </p:grpSpPr>
        <p:pic>
          <p:nvPicPr>
            <p:cNvPr id="289" name="Google Shape;289;p100"/>
            <p:cNvPicPr preferRelativeResize="0"/>
            <p:nvPr/>
          </p:nvPicPr>
          <p:blipFill rotWithShape="1">
            <a:blip r:embed="rId2">
              <a:alphaModFix/>
            </a:blip>
            <a:srcRect b="0" l="0" r="0" t="0"/>
            <a:stretch/>
          </p:blipFill>
          <p:spPr>
            <a:xfrm>
              <a:off x="1813732" y="1012773"/>
              <a:ext cx="4795150" cy="4807049"/>
            </a:xfrm>
            <a:prstGeom prst="rect">
              <a:avLst/>
            </a:prstGeom>
            <a:noFill/>
            <a:ln>
              <a:noFill/>
            </a:ln>
          </p:spPr>
        </p:pic>
        <p:sp>
          <p:nvSpPr>
            <p:cNvPr id="290" name="Google Shape;290;p100"/>
            <p:cNvSpPr/>
            <p:nvPr/>
          </p:nvSpPr>
          <p:spPr>
            <a:xfrm>
              <a:off x="2788177" y="1996429"/>
              <a:ext cx="2814338" cy="2814338"/>
            </a:xfrm>
            <a:prstGeom prst="ellipse">
              <a:avLst/>
            </a:prstGeom>
            <a:solidFill>
              <a:srgbClr val="F3B1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pic>
        <p:nvPicPr>
          <p:cNvPr id="291" name="Google Shape;291;p100"/>
          <p:cNvPicPr preferRelativeResize="0"/>
          <p:nvPr/>
        </p:nvPicPr>
        <p:blipFill rotWithShape="1">
          <a:blip r:embed="rId3">
            <a:alphaModFix/>
          </a:blip>
          <a:srcRect b="0" l="0" r="0" t="0"/>
          <a:stretch/>
        </p:blipFill>
        <p:spPr>
          <a:xfrm>
            <a:off x="7195215" y="-3098391"/>
            <a:ext cx="4243152" cy="4253681"/>
          </a:xfrm>
          <a:prstGeom prst="rect">
            <a:avLst/>
          </a:prstGeom>
          <a:noFill/>
          <a:ln>
            <a:noFill/>
          </a:ln>
        </p:spPr>
      </p:pic>
      <p:pic>
        <p:nvPicPr>
          <p:cNvPr id="292" name="Google Shape;292;p100"/>
          <p:cNvPicPr preferRelativeResize="0"/>
          <p:nvPr/>
        </p:nvPicPr>
        <p:blipFill rotWithShape="1">
          <a:blip r:embed="rId3">
            <a:alphaModFix/>
          </a:blip>
          <a:srcRect b="0" l="0" r="0" t="0"/>
          <a:stretch/>
        </p:blipFill>
        <p:spPr>
          <a:xfrm>
            <a:off x="4768962" y="5881095"/>
            <a:ext cx="4243152" cy="4253681"/>
          </a:xfrm>
          <a:prstGeom prst="rect">
            <a:avLst/>
          </a:prstGeom>
          <a:noFill/>
          <a:ln>
            <a:noFill/>
          </a:ln>
        </p:spPr>
      </p:pic>
      <p:pic>
        <p:nvPicPr>
          <p:cNvPr id="293" name="Google Shape;293;p100"/>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294" name="Google Shape;294;p100"/>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100"/>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296" name="Google Shape;296;p100"/>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28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491">
          <p15:clr>
            <a:srgbClr val="FBAE40"/>
          </p15:clr>
        </p15:guide>
        <p15:guide id="3" pos="18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297" name="Shape 297"/>
        <p:cNvGrpSpPr/>
        <p:nvPr/>
      </p:nvGrpSpPr>
      <p:grpSpPr>
        <a:xfrm>
          <a:off x="0" y="0"/>
          <a:ext cx="0" cy="0"/>
          <a:chOff x="0" y="0"/>
          <a:chExt cx="0" cy="0"/>
        </a:xfrm>
      </p:grpSpPr>
      <p:sp>
        <p:nvSpPr>
          <p:cNvPr id="298" name="Google Shape;298;p101"/>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299" name="Google Shape;299;p101"/>
          <p:cNvPicPr preferRelativeResize="0"/>
          <p:nvPr/>
        </p:nvPicPr>
        <p:blipFill rotWithShape="1">
          <a:blip r:embed="rId2">
            <a:alphaModFix/>
          </a:blip>
          <a:srcRect b="0" l="0" r="0" t="0"/>
          <a:stretch/>
        </p:blipFill>
        <p:spPr>
          <a:xfrm>
            <a:off x="557806" y="5930621"/>
            <a:ext cx="1769953" cy="713232"/>
          </a:xfrm>
          <a:prstGeom prst="rect">
            <a:avLst/>
          </a:prstGeom>
          <a:noFill/>
          <a:ln>
            <a:noFill/>
          </a:ln>
        </p:spPr>
      </p:pic>
      <p:grpSp>
        <p:nvGrpSpPr>
          <p:cNvPr id="300" name="Google Shape;300;p101"/>
          <p:cNvGrpSpPr/>
          <p:nvPr/>
        </p:nvGrpSpPr>
        <p:grpSpPr>
          <a:xfrm>
            <a:off x="1117046" y="1012775"/>
            <a:ext cx="4795150" cy="4807049"/>
            <a:chOff x="1813732" y="1012773"/>
            <a:chExt cx="4795150" cy="4807049"/>
          </a:xfrm>
        </p:grpSpPr>
        <p:pic>
          <p:nvPicPr>
            <p:cNvPr id="301" name="Google Shape;301;p101"/>
            <p:cNvPicPr preferRelativeResize="0"/>
            <p:nvPr/>
          </p:nvPicPr>
          <p:blipFill rotWithShape="1">
            <a:blip r:embed="rId3">
              <a:alphaModFix/>
            </a:blip>
            <a:srcRect b="0" l="0" r="0" t="0"/>
            <a:stretch/>
          </p:blipFill>
          <p:spPr>
            <a:xfrm>
              <a:off x="1813732" y="1012773"/>
              <a:ext cx="4795150" cy="4807049"/>
            </a:xfrm>
            <a:prstGeom prst="rect">
              <a:avLst/>
            </a:prstGeom>
            <a:noFill/>
            <a:ln>
              <a:noFill/>
            </a:ln>
          </p:spPr>
        </p:pic>
        <p:sp>
          <p:nvSpPr>
            <p:cNvPr id="302" name="Google Shape;302;p101"/>
            <p:cNvSpPr/>
            <p:nvPr/>
          </p:nvSpPr>
          <p:spPr>
            <a:xfrm>
              <a:off x="2788177" y="1996429"/>
              <a:ext cx="2814338" cy="281433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pic>
        <p:nvPicPr>
          <p:cNvPr id="303" name="Google Shape;303;p101"/>
          <p:cNvPicPr preferRelativeResize="0"/>
          <p:nvPr/>
        </p:nvPicPr>
        <p:blipFill rotWithShape="1">
          <a:blip r:embed="rId4">
            <a:alphaModFix/>
          </a:blip>
          <a:srcRect b="0" l="0" r="0" t="0"/>
          <a:stretch/>
        </p:blipFill>
        <p:spPr>
          <a:xfrm>
            <a:off x="7195215" y="-3098391"/>
            <a:ext cx="4243152" cy="4253681"/>
          </a:xfrm>
          <a:prstGeom prst="rect">
            <a:avLst/>
          </a:prstGeom>
          <a:noFill/>
          <a:ln>
            <a:noFill/>
          </a:ln>
        </p:spPr>
      </p:pic>
      <p:pic>
        <p:nvPicPr>
          <p:cNvPr id="304" name="Google Shape;304;p101"/>
          <p:cNvPicPr preferRelativeResize="0"/>
          <p:nvPr/>
        </p:nvPicPr>
        <p:blipFill rotWithShape="1">
          <a:blip r:embed="rId4">
            <a:alphaModFix/>
          </a:blip>
          <a:srcRect b="0" l="0" r="0" t="0"/>
          <a:stretch/>
        </p:blipFill>
        <p:spPr>
          <a:xfrm>
            <a:off x="4768962" y="5881095"/>
            <a:ext cx="4243152" cy="4253681"/>
          </a:xfrm>
          <a:prstGeom prst="rect">
            <a:avLst/>
          </a:prstGeom>
          <a:noFill/>
          <a:ln>
            <a:noFill/>
          </a:ln>
        </p:spPr>
      </p:pic>
      <p:pic>
        <p:nvPicPr>
          <p:cNvPr id="305" name="Google Shape;305;p101"/>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sp>
        <p:nvSpPr>
          <p:cNvPr id="306" name="Google Shape;306;p101"/>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101"/>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30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491">
          <p15:clr>
            <a:srgbClr val="FBAE40"/>
          </p15:clr>
        </p15:guide>
        <p15:guide id="3" pos="18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08" name="Shape 308"/>
        <p:cNvGrpSpPr/>
        <p:nvPr/>
      </p:nvGrpSpPr>
      <p:grpSpPr>
        <a:xfrm>
          <a:off x="0" y="0"/>
          <a:ext cx="0" cy="0"/>
          <a:chOff x="0" y="0"/>
          <a:chExt cx="0" cy="0"/>
        </a:xfrm>
      </p:grpSpPr>
      <p:sp>
        <p:nvSpPr>
          <p:cNvPr id="309" name="Google Shape;309;p102"/>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grpSp>
        <p:nvGrpSpPr>
          <p:cNvPr id="310" name="Google Shape;310;p102"/>
          <p:cNvGrpSpPr/>
          <p:nvPr/>
        </p:nvGrpSpPr>
        <p:grpSpPr>
          <a:xfrm>
            <a:off x="1117046" y="1012775"/>
            <a:ext cx="4795150" cy="4807049"/>
            <a:chOff x="1813732" y="1012773"/>
            <a:chExt cx="4795150" cy="4807049"/>
          </a:xfrm>
        </p:grpSpPr>
        <p:pic>
          <p:nvPicPr>
            <p:cNvPr id="311" name="Google Shape;311;p102"/>
            <p:cNvPicPr preferRelativeResize="0"/>
            <p:nvPr/>
          </p:nvPicPr>
          <p:blipFill rotWithShape="1">
            <a:blip r:embed="rId2">
              <a:alphaModFix/>
            </a:blip>
            <a:srcRect b="0" l="0" r="0" t="0"/>
            <a:stretch/>
          </p:blipFill>
          <p:spPr>
            <a:xfrm>
              <a:off x="1813732" y="1012773"/>
              <a:ext cx="4795150" cy="4807049"/>
            </a:xfrm>
            <a:prstGeom prst="rect">
              <a:avLst/>
            </a:prstGeom>
            <a:noFill/>
            <a:ln>
              <a:noFill/>
            </a:ln>
          </p:spPr>
        </p:pic>
        <p:sp>
          <p:nvSpPr>
            <p:cNvPr id="312" name="Google Shape;312;p102"/>
            <p:cNvSpPr/>
            <p:nvPr/>
          </p:nvSpPr>
          <p:spPr>
            <a:xfrm>
              <a:off x="2788177" y="1996429"/>
              <a:ext cx="2814338" cy="2814338"/>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pic>
        <p:nvPicPr>
          <p:cNvPr id="313" name="Google Shape;313;p102"/>
          <p:cNvPicPr preferRelativeResize="0"/>
          <p:nvPr/>
        </p:nvPicPr>
        <p:blipFill rotWithShape="1">
          <a:blip r:embed="rId3">
            <a:alphaModFix/>
          </a:blip>
          <a:srcRect b="0" l="0" r="0" t="0"/>
          <a:stretch/>
        </p:blipFill>
        <p:spPr>
          <a:xfrm>
            <a:off x="7195215" y="-3098391"/>
            <a:ext cx="4243152" cy="4253681"/>
          </a:xfrm>
          <a:prstGeom prst="rect">
            <a:avLst/>
          </a:prstGeom>
          <a:noFill/>
          <a:ln>
            <a:noFill/>
          </a:ln>
        </p:spPr>
      </p:pic>
      <p:pic>
        <p:nvPicPr>
          <p:cNvPr id="314" name="Google Shape;314;p102"/>
          <p:cNvPicPr preferRelativeResize="0"/>
          <p:nvPr/>
        </p:nvPicPr>
        <p:blipFill rotWithShape="1">
          <a:blip r:embed="rId3">
            <a:alphaModFix/>
          </a:blip>
          <a:srcRect b="0" l="0" r="0" t="0"/>
          <a:stretch/>
        </p:blipFill>
        <p:spPr>
          <a:xfrm>
            <a:off x="4768962" y="5881095"/>
            <a:ext cx="4243152" cy="4253681"/>
          </a:xfrm>
          <a:prstGeom prst="rect">
            <a:avLst/>
          </a:prstGeom>
          <a:noFill/>
          <a:ln>
            <a:noFill/>
          </a:ln>
        </p:spPr>
      </p:pic>
      <p:pic>
        <p:nvPicPr>
          <p:cNvPr id="315" name="Google Shape;315;p102"/>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316" name="Google Shape;316;p102"/>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102"/>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18" name="Google Shape;318;p102"/>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31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491">
          <p15:clr>
            <a:srgbClr val="FBAE40"/>
          </p15:clr>
        </p15:guide>
        <p15:guide id="3" pos="18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319" name="Shape 319"/>
        <p:cNvGrpSpPr/>
        <p:nvPr/>
      </p:nvGrpSpPr>
      <p:grpSpPr>
        <a:xfrm>
          <a:off x="0" y="0"/>
          <a:ext cx="0" cy="0"/>
          <a:chOff x="0" y="0"/>
          <a:chExt cx="0" cy="0"/>
        </a:xfrm>
      </p:grpSpPr>
      <p:sp>
        <p:nvSpPr>
          <p:cNvPr id="320" name="Google Shape;320;p103"/>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grpSp>
        <p:nvGrpSpPr>
          <p:cNvPr id="321" name="Google Shape;321;p103"/>
          <p:cNvGrpSpPr/>
          <p:nvPr/>
        </p:nvGrpSpPr>
        <p:grpSpPr>
          <a:xfrm>
            <a:off x="1117046" y="1012775"/>
            <a:ext cx="4795150" cy="4807049"/>
            <a:chOff x="1813732" y="1012773"/>
            <a:chExt cx="4795150" cy="4807049"/>
          </a:xfrm>
        </p:grpSpPr>
        <p:pic>
          <p:nvPicPr>
            <p:cNvPr id="322" name="Google Shape;322;p103"/>
            <p:cNvPicPr preferRelativeResize="0"/>
            <p:nvPr/>
          </p:nvPicPr>
          <p:blipFill rotWithShape="1">
            <a:blip r:embed="rId2">
              <a:alphaModFix/>
            </a:blip>
            <a:srcRect b="0" l="0" r="0" t="0"/>
            <a:stretch/>
          </p:blipFill>
          <p:spPr>
            <a:xfrm>
              <a:off x="1813732" y="1012773"/>
              <a:ext cx="4795150" cy="4807049"/>
            </a:xfrm>
            <a:prstGeom prst="rect">
              <a:avLst/>
            </a:prstGeom>
            <a:noFill/>
            <a:ln>
              <a:noFill/>
            </a:ln>
          </p:spPr>
        </p:pic>
        <p:sp>
          <p:nvSpPr>
            <p:cNvPr id="323" name="Google Shape;323;p103"/>
            <p:cNvSpPr/>
            <p:nvPr/>
          </p:nvSpPr>
          <p:spPr>
            <a:xfrm>
              <a:off x="2788177" y="1996429"/>
              <a:ext cx="2814338" cy="2814338"/>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pic>
        <p:nvPicPr>
          <p:cNvPr id="324" name="Google Shape;324;p103"/>
          <p:cNvPicPr preferRelativeResize="0"/>
          <p:nvPr/>
        </p:nvPicPr>
        <p:blipFill rotWithShape="1">
          <a:blip r:embed="rId3">
            <a:alphaModFix/>
          </a:blip>
          <a:srcRect b="0" l="0" r="0" t="0"/>
          <a:stretch/>
        </p:blipFill>
        <p:spPr>
          <a:xfrm>
            <a:off x="7195215" y="-3098391"/>
            <a:ext cx="4243152" cy="4253681"/>
          </a:xfrm>
          <a:prstGeom prst="rect">
            <a:avLst/>
          </a:prstGeom>
          <a:noFill/>
          <a:ln>
            <a:noFill/>
          </a:ln>
        </p:spPr>
      </p:pic>
      <p:pic>
        <p:nvPicPr>
          <p:cNvPr id="325" name="Google Shape;325;p103"/>
          <p:cNvPicPr preferRelativeResize="0"/>
          <p:nvPr/>
        </p:nvPicPr>
        <p:blipFill rotWithShape="1">
          <a:blip r:embed="rId3">
            <a:alphaModFix/>
          </a:blip>
          <a:srcRect b="0" l="0" r="0" t="0"/>
          <a:stretch/>
        </p:blipFill>
        <p:spPr>
          <a:xfrm>
            <a:off x="4768962" y="5881095"/>
            <a:ext cx="4243152" cy="4253681"/>
          </a:xfrm>
          <a:prstGeom prst="rect">
            <a:avLst/>
          </a:prstGeom>
          <a:noFill/>
          <a:ln>
            <a:noFill/>
          </a:ln>
        </p:spPr>
      </p:pic>
      <p:pic>
        <p:nvPicPr>
          <p:cNvPr id="326" name="Google Shape;326;p103"/>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327" name="Google Shape;327;p103"/>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103"/>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29" name="Google Shape;329;p103"/>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321"/>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491">
          <p15:clr>
            <a:srgbClr val="FBAE40"/>
          </p15:clr>
        </p15:guide>
        <p15:guide id="3" pos="1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330" name="Shape 330"/>
        <p:cNvGrpSpPr/>
        <p:nvPr/>
      </p:nvGrpSpPr>
      <p:grpSpPr>
        <a:xfrm>
          <a:off x="0" y="0"/>
          <a:ext cx="0" cy="0"/>
          <a:chOff x="0" y="0"/>
          <a:chExt cx="0" cy="0"/>
        </a:xfrm>
      </p:grpSpPr>
      <p:sp>
        <p:nvSpPr>
          <p:cNvPr id="331" name="Google Shape;331;p104"/>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grpSp>
        <p:nvGrpSpPr>
          <p:cNvPr id="332" name="Google Shape;332;p104"/>
          <p:cNvGrpSpPr/>
          <p:nvPr/>
        </p:nvGrpSpPr>
        <p:grpSpPr>
          <a:xfrm>
            <a:off x="1117046" y="1012775"/>
            <a:ext cx="4795150" cy="4807049"/>
            <a:chOff x="1813732" y="1012773"/>
            <a:chExt cx="4795150" cy="4807049"/>
          </a:xfrm>
        </p:grpSpPr>
        <p:pic>
          <p:nvPicPr>
            <p:cNvPr id="333" name="Google Shape;333;p104"/>
            <p:cNvPicPr preferRelativeResize="0"/>
            <p:nvPr/>
          </p:nvPicPr>
          <p:blipFill rotWithShape="1">
            <a:blip r:embed="rId2">
              <a:alphaModFix/>
            </a:blip>
            <a:srcRect b="0" l="0" r="0" t="0"/>
            <a:stretch/>
          </p:blipFill>
          <p:spPr>
            <a:xfrm>
              <a:off x="1813732" y="1012773"/>
              <a:ext cx="4795150" cy="4807049"/>
            </a:xfrm>
            <a:prstGeom prst="rect">
              <a:avLst/>
            </a:prstGeom>
            <a:noFill/>
            <a:ln>
              <a:noFill/>
            </a:ln>
          </p:spPr>
        </p:pic>
        <p:sp>
          <p:nvSpPr>
            <p:cNvPr id="334" name="Google Shape;334;p104"/>
            <p:cNvSpPr/>
            <p:nvPr/>
          </p:nvSpPr>
          <p:spPr>
            <a:xfrm>
              <a:off x="2788177" y="1996429"/>
              <a:ext cx="2814338" cy="2814338"/>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pic>
        <p:nvPicPr>
          <p:cNvPr id="335" name="Google Shape;335;p104"/>
          <p:cNvPicPr preferRelativeResize="0"/>
          <p:nvPr/>
        </p:nvPicPr>
        <p:blipFill rotWithShape="1">
          <a:blip r:embed="rId3">
            <a:alphaModFix/>
          </a:blip>
          <a:srcRect b="0" l="0" r="0" t="0"/>
          <a:stretch/>
        </p:blipFill>
        <p:spPr>
          <a:xfrm>
            <a:off x="7195215" y="-3098391"/>
            <a:ext cx="4243152" cy="4253681"/>
          </a:xfrm>
          <a:prstGeom prst="rect">
            <a:avLst/>
          </a:prstGeom>
          <a:noFill/>
          <a:ln>
            <a:noFill/>
          </a:ln>
        </p:spPr>
      </p:pic>
      <p:pic>
        <p:nvPicPr>
          <p:cNvPr id="336" name="Google Shape;336;p104"/>
          <p:cNvPicPr preferRelativeResize="0"/>
          <p:nvPr/>
        </p:nvPicPr>
        <p:blipFill rotWithShape="1">
          <a:blip r:embed="rId3">
            <a:alphaModFix/>
          </a:blip>
          <a:srcRect b="0" l="0" r="0" t="0"/>
          <a:stretch/>
        </p:blipFill>
        <p:spPr>
          <a:xfrm>
            <a:off x="4768962" y="5881095"/>
            <a:ext cx="4243152" cy="4253681"/>
          </a:xfrm>
          <a:prstGeom prst="rect">
            <a:avLst/>
          </a:prstGeom>
          <a:noFill/>
          <a:ln>
            <a:noFill/>
          </a:ln>
        </p:spPr>
      </p:pic>
      <p:pic>
        <p:nvPicPr>
          <p:cNvPr id="337" name="Google Shape;337;p104"/>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338" name="Google Shape;338;p104"/>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9" name="Google Shape;339;p104"/>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40" name="Google Shape;340;p104"/>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33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491">
          <p15:clr>
            <a:srgbClr val="FBAE40"/>
          </p15:clr>
        </p15:guide>
        <p15:guide id="3" pos="1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27" name="Shape 27"/>
        <p:cNvGrpSpPr/>
        <p:nvPr/>
      </p:nvGrpSpPr>
      <p:grpSpPr>
        <a:xfrm>
          <a:off x="0" y="0"/>
          <a:ext cx="0" cy="0"/>
          <a:chOff x="0" y="0"/>
          <a:chExt cx="0" cy="0"/>
        </a:xfrm>
      </p:grpSpPr>
      <p:pic>
        <p:nvPicPr>
          <p:cNvPr id="28" name="Google Shape;28;p166"/>
          <p:cNvPicPr preferRelativeResize="0"/>
          <p:nvPr/>
        </p:nvPicPr>
        <p:blipFill rotWithShape="1">
          <a:blip r:embed="rId2">
            <a:alphaModFix/>
          </a:blip>
          <a:srcRect b="0" l="0" r="0" t="0"/>
          <a:stretch/>
        </p:blipFill>
        <p:spPr>
          <a:xfrm>
            <a:off x="3376" y="0"/>
            <a:ext cx="12185250" cy="6858000"/>
          </a:xfrm>
          <a:prstGeom prst="rect">
            <a:avLst/>
          </a:prstGeom>
          <a:noFill/>
          <a:ln>
            <a:noFill/>
          </a:ln>
        </p:spPr>
      </p:pic>
      <p:pic>
        <p:nvPicPr>
          <p:cNvPr id="29" name="Google Shape;29;p166"/>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30" name="Google Shape;30;p166"/>
          <p:cNvSpPr txBox="1"/>
          <p:nvPr>
            <p:ph type="title"/>
          </p:nvPr>
        </p:nvSpPr>
        <p:spPr>
          <a:xfrm>
            <a:off x="420688" y="4105138"/>
            <a:ext cx="8412025"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66"/>
          <p:cNvSpPr txBox="1"/>
          <p:nvPr>
            <p:ph idx="1" type="body"/>
          </p:nvPr>
        </p:nvSpPr>
        <p:spPr>
          <a:xfrm>
            <a:off x="420688" y="4839628"/>
            <a:ext cx="8405603" cy="388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2" name="Google Shape;32;p166"/>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341" name="Shape 341"/>
        <p:cNvGrpSpPr/>
        <p:nvPr/>
      </p:nvGrpSpPr>
      <p:grpSpPr>
        <a:xfrm>
          <a:off x="0" y="0"/>
          <a:ext cx="0" cy="0"/>
          <a:chOff x="0" y="0"/>
          <a:chExt cx="0" cy="0"/>
        </a:xfrm>
      </p:grpSpPr>
      <p:sp>
        <p:nvSpPr>
          <p:cNvPr id="342" name="Google Shape;342;p105"/>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sz="1800" cap="none">
              <a:solidFill>
                <a:schemeClr val="dk1"/>
              </a:solidFill>
              <a:latin typeface="Raleway"/>
              <a:ea typeface="Raleway"/>
              <a:cs typeface="Raleway"/>
              <a:sym typeface="Raleway"/>
            </a:endParaRPr>
          </a:p>
        </p:txBody>
      </p:sp>
      <p:grpSp>
        <p:nvGrpSpPr>
          <p:cNvPr id="343" name="Google Shape;343;p105"/>
          <p:cNvGrpSpPr/>
          <p:nvPr/>
        </p:nvGrpSpPr>
        <p:grpSpPr>
          <a:xfrm>
            <a:off x="1117046" y="1012775"/>
            <a:ext cx="4795150" cy="4807049"/>
            <a:chOff x="1813732" y="1012773"/>
            <a:chExt cx="4795150" cy="4807049"/>
          </a:xfrm>
        </p:grpSpPr>
        <p:pic>
          <p:nvPicPr>
            <p:cNvPr id="344" name="Google Shape;344;p105"/>
            <p:cNvPicPr preferRelativeResize="0"/>
            <p:nvPr/>
          </p:nvPicPr>
          <p:blipFill rotWithShape="1">
            <a:blip r:embed="rId2">
              <a:alphaModFix/>
            </a:blip>
            <a:srcRect b="0" l="0" r="0" t="0"/>
            <a:stretch/>
          </p:blipFill>
          <p:spPr>
            <a:xfrm>
              <a:off x="1813732" y="1012773"/>
              <a:ext cx="4795150" cy="4807049"/>
            </a:xfrm>
            <a:prstGeom prst="rect">
              <a:avLst/>
            </a:prstGeom>
            <a:noFill/>
            <a:ln>
              <a:noFill/>
            </a:ln>
          </p:spPr>
        </p:pic>
        <p:sp>
          <p:nvSpPr>
            <p:cNvPr id="345" name="Google Shape;345;p105"/>
            <p:cNvSpPr/>
            <p:nvPr/>
          </p:nvSpPr>
          <p:spPr>
            <a:xfrm>
              <a:off x="2788177" y="1996429"/>
              <a:ext cx="2814338" cy="2814338"/>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grpSp>
      <p:sp>
        <p:nvSpPr>
          <p:cNvPr id="346" name="Google Shape;346;p105"/>
          <p:cNvSpPr txBox="1"/>
          <p:nvPr>
            <p:ph type="title"/>
          </p:nvPr>
        </p:nvSpPr>
        <p:spPr>
          <a:xfrm>
            <a:off x="6279806" y="2881017"/>
            <a:ext cx="5251450" cy="6241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105"/>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48" name="Google Shape;348;p105"/>
          <p:cNvPicPr preferRelativeResize="0"/>
          <p:nvPr/>
        </p:nvPicPr>
        <p:blipFill rotWithShape="1">
          <a:blip r:embed="rId3">
            <a:alphaModFix/>
          </a:blip>
          <a:srcRect b="0" l="0" r="0" t="0"/>
          <a:stretch/>
        </p:blipFill>
        <p:spPr>
          <a:xfrm>
            <a:off x="7195215" y="-3098391"/>
            <a:ext cx="4243152" cy="4253681"/>
          </a:xfrm>
          <a:prstGeom prst="rect">
            <a:avLst/>
          </a:prstGeom>
          <a:noFill/>
          <a:ln>
            <a:noFill/>
          </a:ln>
        </p:spPr>
      </p:pic>
      <p:pic>
        <p:nvPicPr>
          <p:cNvPr id="349" name="Google Shape;349;p105"/>
          <p:cNvPicPr preferRelativeResize="0"/>
          <p:nvPr/>
        </p:nvPicPr>
        <p:blipFill rotWithShape="1">
          <a:blip r:embed="rId3">
            <a:alphaModFix/>
          </a:blip>
          <a:srcRect b="0" l="0" r="0" t="0"/>
          <a:stretch/>
        </p:blipFill>
        <p:spPr>
          <a:xfrm>
            <a:off x="4768962" y="5881095"/>
            <a:ext cx="4243152" cy="4253681"/>
          </a:xfrm>
          <a:prstGeom prst="rect">
            <a:avLst/>
          </a:prstGeom>
          <a:noFill/>
          <a:ln>
            <a:noFill/>
          </a:ln>
        </p:spPr>
      </p:pic>
      <p:pic>
        <p:nvPicPr>
          <p:cNvPr id="350" name="Google Shape;350;p105"/>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351" name="Google Shape;351;p105"/>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343"/>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4156">
          <p15:clr>
            <a:srgbClr val="FBAE40"/>
          </p15:clr>
        </p15:guide>
        <p15:guide id="2" pos="7514">
          <p15:clr>
            <a:srgbClr val="FBAE40"/>
          </p15:clr>
        </p15:guide>
        <p15:guide id="3" pos="18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Title Slide">
  <p:cSld name="65_Title Slide">
    <p:spTree>
      <p:nvGrpSpPr>
        <p:cNvPr id="352" name="Shape 352"/>
        <p:cNvGrpSpPr/>
        <p:nvPr/>
      </p:nvGrpSpPr>
      <p:grpSpPr>
        <a:xfrm>
          <a:off x="0" y="0"/>
          <a:ext cx="0" cy="0"/>
          <a:chOff x="0" y="0"/>
          <a:chExt cx="0" cy="0"/>
        </a:xfrm>
      </p:grpSpPr>
      <p:sp>
        <p:nvSpPr>
          <p:cNvPr id="353" name="Google Shape;353;p106"/>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54" name="Google Shape;354;p106"/>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106"/>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56" name="Google Shape;356;p106"/>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357" name="Google Shape;357;p106"/>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358" name="Google Shape;358;p106"/>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359" name="Google Shape;359;p106"/>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360" name="Google Shape;360;p106"/>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2" presetSubtype="1">
                                  <p:stCondLst>
                                    <p:cond delay="50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1250"/>
                                        <p:tgtEl>
                                          <p:spTgt spid="3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1250"/>
                                        <p:tgtEl>
                                          <p:spTgt spid="35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_Title Slide">
  <p:cSld name="80_Title Slide">
    <p:spTree>
      <p:nvGrpSpPr>
        <p:cNvPr id="361" name="Shape 361"/>
        <p:cNvGrpSpPr/>
        <p:nvPr/>
      </p:nvGrpSpPr>
      <p:grpSpPr>
        <a:xfrm>
          <a:off x="0" y="0"/>
          <a:ext cx="0" cy="0"/>
          <a:chOff x="0" y="0"/>
          <a:chExt cx="0" cy="0"/>
        </a:xfrm>
      </p:grpSpPr>
      <p:sp>
        <p:nvSpPr>
          <p:cNvPr id="362" name="Google Shape;362;p107"/>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rgbClr val="F3B1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63" name="Google Shape;363;p107"/>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107"/>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65" name="Google Shape;365;p107"/>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366" name="Google Shape;366;p107"/>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367" name="Google Shape;367;p107"/>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368" name="Google Shape;368;p107"/>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369" name="Google Shape;369;p107"/>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2" presetSubtype="1">
                                  <p:stCondLst>
                                    <p:cond delay="50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1250"/>
                                        <p:tgtEl>
                                          <p:spTgt spid="3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1250"/>
                                        <p:tgtEl>
                                          <p:spTgt spid="36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Title Slide">
  <p:cSld name="67_Title Slide">
    <p:spTree>
      <p:nvGrpSpPr>
        <p:cNvPr id="370" name="Shape 370"/>
        <p:cNvGrpSpPr/>
        <p:nvPr/>
      </p:nvGrpSpPr>
      <p:grpSpPr>
        <a:xfrm>
          <a:off x="0" y="0"/>
          <a:ext cx="0" cy="0"/>
          <a:chOff x="0" y="0"/>
          <a:chExt cx="0" cy="0"/>
        </a:xfrm>
      </p:grpSpPr>
      <p:sp>
        <p:nvSpPr>
          <p:cNvPr id="371" name="Google Shape;371;p108"/>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72" name="Google Shape;372;p108"/>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108"/>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74" name="Google Shape;374;p108"/>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375" name="Google Shape;375;p108"/>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376" name="Google Shape;376;p108"/>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377" name="Google Shape;377;p108"/>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378" name="Google Shape;378;p108"/>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2" presetSubtype="1">
                                  <p:stCondLst>
                                    <p:cond delay="50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1250"/>
                                        <p:tgtEl>
                                          <p:spTgt spid="3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1250"/>
                                        <p:tgtEl>
                                          <p:spTgt spid="37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Title Slide">
  <p:cSld name="66_Title Slide">
    <p:spTree>
      <p:nvGrpSpPr>
        <p:cNvPr id="379" name="Shape 379"/>
        <p:cNvGrpSpPr/>
        <p:nvPr/>
      </p:nvGrpSpPr>
      <p:grpSpPr>
        <a:xfrm>
          <a:off x="0" y="0"/>
          <a:ext cx="0" cy="0"/>
          <a:chOff x="0" y="0"/>
          <a:chExt cx="0" cy="0"/>
        </a:xfrm>
      </p:grpSpPr>
      <p:sp>
        <p:nvSpPr>
          <p:cNvPr id="380" name="Google Shape;380;p109"/>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81" name="Google Shape;381;p109"/>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p109"/>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83" name="Google Shape;383;p109"/>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384" name="Google Shape;384;p109"/>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385" name="Google Shape;385;p109"/>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386" name="Google Shape;386;p109"/>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387" name="Google Shape;387;p109"/>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2" presetSubtype="1">
                                  <p:stCondLst>
                                    <p:cond delay="50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25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25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Title Slide">
  <p:cSld name="68_Title Slide">
    <p:spTree>
      <p:nvGrpSpPr>
        <p:cNvPr id="388" name="Shape 388"/>
        <p:cNvGrpSpPr/>
        <p:nvPr/>
      </p:nvGrpSpPr>
      <p:grpSpPr>
        <a:xfrm>
          <a:off x="0" y="0"/>
          <a:ext cx="0" cy="0"/>
          <a:chOff x="0" y="0"/>
          <a:chExt cx="0" cy="0"/>
        </a:xfrm>
      </p:grpSpPr>
      <p:sp>
        <p:nvSpPr>
          <p:cNvPr id="389" name="Google Shape;389;p110"/>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90" name="Google Shape;390;p110"/>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110"/>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92" name="Google Shape;392;p110"/>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393" name="Google Shape;393;p110"/>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394" name="Google Shape;394;p110"/>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395" name="Google Shape;395;p110"/>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396" name="Google Shape;396;p110"/>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2" presetSubtype="1">
                                  <p:stCondLst>
                                    <p:cond delay="50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1250"/>
                                        <p:tgtEl>
                                          <p:spTgt spid="3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1250"/>
                                        <p:tgtEl>
                                          <p:spTgt spid="39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_Title Slide">
  <p:cSld name="84_Title Slide">
    <p:spTree>
      <p:nvGrpSpPr>
        <p:cNvPr id="397" name="Shape 397"/>
        <p:cNvGrpSpPr/>
        <p:nvPr/>
      </p:nvGrpSpPr>
      <p:grpSpPr>
        <a:xfrm>
          <a:off x="0" y="0"/>
          <a:ext cx="0" cy="0"/>
          <a:chOff x="0" y="0"/>
          <a:chExt cx="0" cy="0"/>
        </a:xfrm>
      </p:grpSpPr>
      <p:sp>
        <p:nvSpPr>
          <p:cNvPr id="398" name="Google Shape;398;p111"/>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99" name="Google Shape;399;p111"/>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111"/>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01" name="Google Shape;401;p111"/>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402" name="Google Shape;402;p111"/>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403" name="Google Shape;403;p111"/>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404" name="Google Shape;404;p111"/>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405" name="Google Shape;405;p111"/>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2" presetSubtype="1">
                                  <p:stCondLst>
                                    <p:cond delay="50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1250"/>
                                        <p:tgtEl>
                                          <p:spTgt spid="4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1250"/>
                                        <p:tgtEl>
                                          <p:spTgt spid="40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Title Slide">
  <p:cSld name="64_Title Slide">
    <p:spTree>
      <p:nvGrpSpPr>
        <p:cNvPr id="406" name="Shape 406"/>
        <p:cNvGrpSpPr/>
        <p:nvPr/>
      </p:nvGrpSpPr>
      <p:grpSpPr>
        <a:xfrm>
          <a:off x="0" y="0"/>
          <a:ext cx="0" cy="0"/>
          <a:chOff x="0" y="0"/>
          <a:chExt cx="0" cy="0"/>
        </a:xfrm>
      </p:grpSpPr>
      <p:sp>
        <p:nvSpPr>
          <p:cNvPr id="407" name="Google Shape;407;p112"/>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408" name="Google Shape;408;p112"/>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409" name="Google Shape;409;p112"/>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410" name="Google Shape;410;p112"/>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411" name="Google Shape;411;p112"/>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sp>
        <p:nvSpPr>
          <p:cNvPr id="412" name="Google Shape;412;p112"/>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112"/>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14" name="Google Shape;414;p112"/>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2" presetSubtype="1">
                                  <p:stCondLst>
                                    <p:cond delay="50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250"/>
                                        <p:tgtEl>
                                          <p:spTgt spid="4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250"/>
                                        <p:tgtEl>
                                          <p:spTgt spid="41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415" name="Shape 415"/>
        <p:cNvGrpSpPr/>
        <p:nvPr/>
      </p:nvGrpSpPr>
      <p:grpSpPr>
        <a:xfrm>
          <a:off x="0" y="0"/>
          <a:ext cx="0" cy="0"/>
          <a:chOff x="0" y="0"/>
          <a:chExt cx="0" cy="0"/>
        </a:xfrm>
      </p:grpSpPr>
      <p:sp>
        <p:nvSpPr>
          <p:cNvPr id="416" name="Google Shape;416;p113"/>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417" name="Google Shape;417;p113"/>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18" name="Google Shape;418;p113"/>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19" name="Google Shape;419;p113"/>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20" name="Google Shape;420;p113"/>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421" name="Google Shape;421;p11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3200"/>
              <a:buFont typeface="Raleway ExtraBold"/>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 name="Google Shape;422;p11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23" name="Google Shape;423;p113"/>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Title Slide">
  <p:cSld name="59_Title Slide">
    <p:spTree>
      <p:nvGrpSpPr>
        <p:cNvPr id="424" name="Shape 424"/>
        <p:cNvGrpSpPr/>
        <p:nvPr/>
      </p:nvGrpSpPr>
      <p:grpSpPr>
        <a:xfrm>
          <a:off x="0" y="0"/>
          <a:ext cx="0" cy="0"/>
          <a:chOff x="0" y="0"/>
          <a:chExt cx="0" cy="0"/>
        </a:xfrm>
      </p:grpSpPr>
      <p:sp>
        <p:nvSpPr>
          <p:cNvPr id="425" name="Google Shape;425;p114"/>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426" name="Google Shape;426;p114"/>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27" name="Google Shape;427;p114"/>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28" name="Google Shape;428;p114"/>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29" name="Google Shape;429;p114"/>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430" name="Google Shape;430;p11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3200"/>
              <a:buFont typeface="Raleway ExtraBold"/>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11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32" name="Google Shape;432;p114"/>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Title Slide">
  <p:cSld name="68_Title Slide">
    <p:spTree>
      <p:nvGrpSpPr>
        <p:cNvPr id="33" name="Shape 33"/>
        <p:cNvGrpSpPr/>
        <p:nvPr/>
      </p:nvGrpSpPr>
      <p:grpSpPr>
        <a:xfrm>
          <a:off x="0" y="0"/>
          <a:ext cx="0" cy="0"/>
          <a:chOff x="0" y="0"/>
          <a:chExt cx="0" cy="0"/>
        </a:xfrm>
      </p:grpSpPr>
      <p:sp>
        <p:nvSpPr>
          <p:cNvPr id="34" name="Google Shape;34;p167"/>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35" name="Google Shape;35;p167"/>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67"/>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37" name="Google Shape;37;p167"/>
          <p:cNvPicPr preferRelativeResize="0"/>
          <p:nvPr/>
        </p:nvPicPr>
        <p:blipFill rotWithShape="1">
          <a:blip r:embed="rId2">
            <a:alphaModFix/>
          </a:blip>
          <a:srcRect b="0" l="0" r="0" t="0"/>
          <a:stretch/>
        </p:blipFill>
        <p:spPr>
          <a:xfrm>
            <a:off x="557806" y="5930621"/>
            <a:ext cx="1769953" cy="713232"/>
          </a:xfrm>
          <a:prstGeom prst="rect">
            <a:avLst/>
          </a:prstGeom>
          <a:noFill/>
          <a:ln>
            <a:noFill/>
          </a:ln>
        </p:spPr>
      </p:pic>
      <p:pic>
        <p:nvPicPr>
          <p:cNvPr id="38" name="Google Shape;38;p167"/>
          <p:cNvPicPr preferRelativeResize="0"/>
          <p:nvPr/>
        </p:nvPicPr>
        <p:blipFill rotWithShape="1">
          <a:blip r:embed="rId3">
            <a:alphaModFix/>
          </a:blip>
          <a:srcRect b="0" l="0" r="0" t="0"/>
          <a:stretch/>
        </p:blipFill>
        <p:spPr>
          <a:xfrm>
            <a:off x="8859079" y="5346040"/>
            <a:ext cx="3313042" cy="3321263"/>
          </a:xfrm>
          <a:prstGeom prst="rect">
            <a:avLst/>
          </a:prstGeom>
          <a:noFill/>
          <a:ln>
            <a:noFill/>
          </a:ln>
        </p:spPr>
      </p:pic>
      <p:pic>
        <p:nvPicPr>
          <p:cNvPr id="39" name="Google Shape;39;p167"/>
          <p:cNvPicPr preferRelativeResize="0"/>
          <p:nvPr/>
        </p:nvPicPr>
        <p:blipFill rotWithShape="1">
          <a:blip r:embed="rId4">
            <a:alphaModFix/>
          </a:blip>
          <a:srcRect b="0" l="0" r="0" t="0"/>
          <a:stretch/>
        </p:blipFill>
        <p:spPr>
          <a:xfrm>
            <a:off x="-233154" y="-3140864"/>
            <a:ext cx="4243152" cy="4253681"/>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433" name="Shape 433"/>
        <p:cNvGrpSpPr/>
        <p:nvPr/>
      </p:nvGrpSpPr>
      <p:grpSpPr>
        <a:xfrm>
          <a:off x="0" y="0"/>
          <a:ext cx="0" cy="0"/>
          <a:chOff x="0" y="0"/>
          <a:chExt cx="0" cy="0"/>
        </a:xfrm>
      </p:grpSpPr>
      <p:sp>
        <p:nvSpPr>
          <p:cNvPr id="434" name="Google Shape;434;p115"/>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435" name="Google Shape;435;p115"/>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36" name="Google Shape;436;p115"/>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37" name="Google Shape;437;p115"/>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38" name="Google Shape;438;p115"/>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439" name="Google Shape;439;p11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2"/>
              </a:buClr>
              <a:buSzPts val="3200"/>
              <a:buFont typeface="Raleway ExtraBold"/>
              <a:buNone/>
              <a:defRPr sz="32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0" name="Google Shape;440;p11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41" name="Google Shape;441;p115"/>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442" name="Shape 442"/>
        <p:cNvGrpSpPr/>
        <p:nvPr/>
      </p:nvGrpSpPr>
      <p:grpSpPr>
        <a:xfrm>
          <a:off x="0" y="0"/>
          <a:ext cx="0" cy="0"/>
          <a:chOff x="0" y="0"/>
          <a:chExt cx="0" cy="0"/>
        </a:xfrm>
      </p:grpSpPr>
      <p:sp>
        <p:nvSpPr>
          <p:cNvPr id="443" name="Google Shape;443;p116"/>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444" name="Google Shape;444;p116"/>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45" name="Google Shape;445;p116"/>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46" name="Google Shape;446;p116"/>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47" name="Google Shape;447;p116"/>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448" name="Google Shape;448;p116"/>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9" name="Google Shape;449;p116"/>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50" name="Google Shape;450;p116"/>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451" name="Shape 451"/>
        <p:cNvGrpSpPr/>
        <p:nvPr/>
      </p:nvGrpSpPr>
      <p:grpSpPr>
        <a:xfrm>
          <a:off x="0" y="0"/>
          <a:ext cx="0" cy="0"/>
          <a:chOff x="0" y="0"/>
          <a:chExt cx="0" cy="0"/>
        </a:xfrm>
      </p:grpSpPr>
      <p:sp>
        <p:nvSpPr>
          <p:cNvPr id="452" name="Google Shape;452;p117"/>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453" name="Google Shape;453;p117"/>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5"/>
              </a:buClr>
              <a:buSzPts val="3200"/>
              <a:buFont typeface="Raleway ExtraBold"/>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4" name="Google Shape;454;p117"/>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55" name="Google Shape;455;p117"/>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56" name="Google Shape;456;p117"/>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57" name="Google Shape;457;p117"/>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58" name="Google Shape;458;p117"/>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pic>
        <p:nvPicPr>
          <p:cNvPr id="459" name="Google Shape;459;p117"/>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Title Slide">
  <p:cSld name="82_Title Slide">
    <p:spTree>
      <p:nvGrpSpPr>
        <p:cNvPr id="460" name="Shape 460"/>
        <p:cNvGrpSpPr/>
        <p:nvPr/>
      </p:nvGrpSpPr>
      <p:grpSpPr>
        <a:xfrm>
          <a:off x="0" y="0"/>
          <a:ext cx="0" cy="0"/>
          <a:chOff x="0" y="0"/>
          <a:chExt cx="0" cy="0"/>
        </a:xfrm>
      </p:grpSpPr>
      <p:sp>
        <p:nvSpPr>
          <p:cNvPr id="461" name="Google Shape;461;p118"/>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462" name="Google Shape;462;p118"/>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4"/>
              </a:buClr>
              <a:buSzPts val="3200"/>
              <a:buFont typeface="Raleway ExtraBold"/>
              <a:buNone/>
              <a:defRPr sz="32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3" name="Google Shape;463;p118"/>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64" name="Google Shape;464;p118"/>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65" name="Google Shape;465;p118"/>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66" name="Google Shape;466;p118"/>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67" name="Google Shape;467;p118"/>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pic>
        <p:nvPicPr>
          <p:cNvPr id="468" name="Google Shape;468;p118"/>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469" name="Shape 469"/>
        <p:cNvGrpSpPr/>
        <p:nvPr/>
      </p:nvGrpSpPr>
      <p:grpSpPr>
        <a:xfrm>
          <a:off x="0" y="0"/>
          <a:ext cx="0" cy="0"/>
          <a:chOff x="0" y="0"/>
          <a:chExt cx="0" cy="0"/>
        </a:xfrm>
      </p:grpSpPr>
      <p:sp>
        <p:nvSpPr>
          <p:cNvPr id="470" name="Google Shape;470;p119"/>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471" name="Google Shape;471;p119"/>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472" name="Google Shape;472;p119"/>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473" name="Google Shape;473;p119"/>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474" name="Google Shape;474;p119"/>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475" name="Google Shape;475;p119"/>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6"/>
              </a:buClr>
              <a:buSzPts val="3200"/>
              <a:buFont typeface="Raleway ExtraBold"/>
              <a:buNone/>
              <a:defRPr sz="32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19"/>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77" name="Google Shape;477;p119"/>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478" name="Shape 478"/>
        <p:cNvGrpSpPr/>
        <p:nvPr/>
      </p:nvGrpSpPr>
      <p:grpSpPr>
        <a:xfrm>
          <a:off x="0" y="0"/>
          <a:ext cx="0" cy="0"/>
          <a:chOff x="0" y="0"/>
          <a:chExt cx="0" cy="0"/>
        </a:xfrm>
      </p:grpSpPr>
      <p:sp>
        <p:nvSpPr>
          <p:cNvPr id="479" name="Google Shape;479;p120"/>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480" name="Google Shape;480;p120"/>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481" name="Google Shape;481;p120"/>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2" name="Google Shape;482;p120"/>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83" name="Google Shape;483;p120"/>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484" name="Google Shape;484;p120"/>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485" name="Google Shape;485;p120"/>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Title Slide">
  <p:cSld name="62_Title Slide">
    <p:spTree>
      <p:nvGrpSpPr>
        <p:cNvPr id="486" name="Shape 486"/>
        <p:cNvGrpSpPr/>
        <p:nvPr/>
      </p:nvGrpSpPr>
      <p:grpSpPr>
        <a:xfrm>
          <a:off x="0" y="0"/>
          <a:ext cx="0" cy="0"/>
          <a:chOff x="0" y="0"/>
          <a:chExt cx="0" cy="0"/>
        </a:xfrm>
      </p:grpSpPr>
      <p:sp>
        <p:nvSpPr>
          <p:cNvPr id="487" name="Google Shape;487;p12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488" name="Google Shape;488;p121"/>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489" name="Google Shape;489;p121"/>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0" name="Google Shape;490;p121"/>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91" name="Google Shape;491;p121"/>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492" name="Google Shape;492;p121"/>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493" name="Google Shape;493;p121"/>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Slide">
  <p:cSld name="42_Title Slide">
    <p:spTree>
      <p:nvGrpSpPr>
        <p:cNvPr id="494" name="Shape 494"/>
        <p:cNvGrpSpPr/>
        <p:nvPr/>
      </p:nvGrpSpPr>
      <p:grpSpPr>
        <a:xfrm>
          <a:off x="0" y="0"/>
          <a:ext cx="0" cy="0"/>
          <a:chOff x="0" y="0"/>
          <a:chExt cx="0" cy="0"/>
        </a:xfrm>
      </p:grpSpPr>
      <p:sp>
        <p:nvSpPr>
          <p:cNvPr id="495" name="Google Shape;495;p122"/>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496" name="Google Shape;496;p122"/>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497" name="Google Shape;497;p122"/>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8" name="Google Shape;498;p122"/>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99" name="Google Shape;499;p122"/>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500" name="Google Shape;500;p122"/>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501" name="Google Shape;501;p122"/>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Slide">
  <p:cSld name="43_Title Slide">
    <p:spTree>
      <p:nvGrpSpPr>
        <p:cNvPr id="502" name="Shape 502"/>
        <p:cNvGrpSpPr/>
        <p:nvPr/>
      </p:nvGrpSpPr>
      <p:grpSpPr>
        <a:xfrm>
          <a:off x="0" y="0"/>
          <a:ext cx="0" cy="0"/>
          <a:chOff x="0" y="0"/>
          <a:chExt cx="0" cy="0"/>
        </a:xfrm>
      </p:grpSpPr>
      <p:sp>
        <p:nvSpPr>
          <p:cNvPr id="503" name="Google Shape;503;p123"/>
          <p:cNvSpPr/>
          <p:nvPr/>
        </p:nvSpPr>
        <p:spPr>
          <a:xfrm>
            <a:off x="0" y="0"/>
            <a:ext cx="12192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04" name="Google Shape;504;p123"/>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05" name="Google Shape;505;p123"/>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23"/>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07" name="Google Shape;507;p123"/>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508" name="Google Shape;508;p123"/>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509" name="Google Shape;509;p123"/>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Title Slide">
  <p:cSld name="44_Title Slide">
    <p:spTree>
      <p:nvGrpSpPr>
        <p:cNvPr id="510" name="Shape 510"/>
        <p:cNvGrpSpPr/>
        <p:nvPr/>
      </p:nvGrpSpPr>
      <p:grpSpPr>
        <a:xfrm>
          <a:off x="0" y="0"/>
          <a:ext cx="0" cy="0"/>
          <a:chOff x="0" y="0"/>
          <a:chExt cx="0" cy="0"/>
        </a:xfrm>
      </p:grpSpPr>
      <p:sp>
        <p:nvSpPr>
          <p:cNvPr id="511" name="Google Shape;511;p124"/>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12" name="Google Shape;512;p124"/>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13" name="Google Shape;513;p124"/>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4" name="Google Shape;514;p124"/>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15" name="Google Shape;515;p124"/>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516" name="Google Shape;516;p124"/>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517" name="Google Shape;517;p124"/>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_Title Slide">
  <p:cSld name="84_Title Slide">
    <p:spTree>
      <p:nvGrpSpPr>
        <p:cNvPr id="40" name="Shape 40"/>
        <p:cNvGrpSpPr/>
        <p:nvPr/>
      </p:nvGrpSpPr>
      <p:grpSpPr>
        <a:xfrm>
          <a:off x="0" y="0"/>
          <a:ext cx="0" cy="0"/>
          <a:chOff x="0" y="0"/>
          <a:chExt cx="0" cy="0"/>
        </a:xfrm>
      </p:grpSpPr>
      <p:sp>
        <p:nvSpPr>
          <p:cNvPr id="41" name="Google Shape;41;p168"/>
          <p:cNvSpPr/>
          <p:nvPr/>
        </p:nvSpPr>
        <p:spPr>
          <a:xfrm>
            <a:off x="0" y="0"/>
            <a:ext cx="12197192" cy="6860921"/>
          </a:xfrm>
          <a:custGeom>
            <a:rect b="b" l="l" r="r" t="t"/>
            <a:pathLst>
              <a:path extrusionOk="0" h="6860921" w="12197192">
                <a:moveTo>
                  <a:pt x="0" y="0"/>
                </a:moveTo>
                <a:lnTo>
                  <a:pt x="12197192" y="0"/>
                </a:lnTo>
                <a:lnTo>
                  <a:pt x="12197192" y="6860921"/>
                </a:lnTo>
                <a:lnTo>
                  <a:pt x="0" y="686092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sp>
        <p:nvSpPr>
          <p:cNvPr id="42" name="Google Shape;42;p168"/>
          <p:cNvSpPr txBox="1"/>
          <p:nvPr>
            <p:ph type="title"/>
          </p:nvPr>
        </p:nvSpPr>
        <p:spPr>
          <a:xfrm>
            <a:off x="441688" y="3362188"/>
            <a:ext cx="10073912" cy="12493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Raleway ExtraBold"/>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68"/>
          <p:cNvSpPr txBox="1"/>
          <p:nvPr>
            <p:ph idx="1" type="body"/>
          </p:nvPr>
        </p:nvSpPr>
        <p:spPr>
          <a:xfrm>
            <a:off x="441688" y="4096678"/>
            <a:ext cx="10073912" cy="5148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44" name="Google Shape;44;p168"/>
          <p:cNvPicPr preferRelativeResize="0"/>
          <p:nvPr/>
        </p:nvPicPr>
        <p:blipFill rotWithShape="1">
          <a:blip r:embed="rId2">
            <a:alphaModFix/>
          </a:blip>
          <a:srcRect b="0" l="0" r="0" t="0"/>
          <a:stretch/>
        </p:blipFill>
        <p:spPr>
          <a:xfrm>
            <a:off x="8811052" y="5016713"/>
            <a:ext cx="3838575" cy="3848100"/>
          </a:xfrm>
          <a:prstGeom prst="rect">
            <a:avLst/>
          </a:prstGeom>
          <a:noFill/>
          <a:ln>
            <a:noFill/>
          </a:ln>
        </p:spPr>
      </p:pic>
      <p:pic>
        <p:nvPicPr>
          <p:cNvPr id="45" name="Google Shape;45;p168"/>
          <p:cNvPicPr preferRelativeResize="0"/>
          <p:nvPr/>
        </p:nvPicPr>
        <p:blipFill rotWithShape="1">
          <a:blip r:embed="rId3">
            <a:alphaModFix/>
          </a:blip>
          <a:srcRect b="0" l="0" r="0" t="0"/>
          <a:stretch/>
        </p:blipFill>
        <p:spPr>
          <a:xfrm>
            <a:off x="-623885" y="-721728"/>
            <a:ext cx="3519485" cy="3528218"/>
          </a:xfrm>
          <a:prstGeom prst="rect">
            <a:avLst/>
          </a:prstGeom>
          <a:noFill/>
          <a:ln>
            <a:noFill/>
          </a:ln>
        </p:spPr>
      </p:pic>
      <p:pic>
        <p:nvPicPr>
          <p:cNvPr id="46" name="Google Shape;46;p168"/>
          <p:cNvPicPr preferRelativeResize="0"/>
          <p:nvPr/>
        </p:nvPicPr>
        <p:blipFill rotWithShape="1">
          <a:blip r:embed="rId4">
            <a:alphaModFix/>
          </a:blip>
          <a:srcRect b="0" l="0" r="0" t="0"/>
          <a:stretch/>
        </p:blipFill>
        <p:spPr>
          <a:xfrm>
            <a:off x="6487187" y="-2598197"/>
            <a:ext cx="4243152" cy="4253681"/>
          </a:xfrm>
          <a:prstGeom prst="rect">
            <a:avLst/>
          </a:prstGeom>
          <a:noFill/>
          <a:ln>
            <a:noFill/>
          </a:ln>
        </p:spPr>
      </p:pic>
      <p:pic>
        <p:nvPicPr>
          <p:cNvPr id="47" name="Google Shape;47;p168"/>
          <p:cNvPicPr preferRelativeResize="0"/>
          <p:nvPr/>
        </p:nvPicPr>
        <p:blipFill rotWithShape="1">
          <a:blip r:embed="rId5">
            <a:alphaModFix/>
          </a:blip>
          <a:srcRect b="0" l="0" r="0" t="0"/>
          <a:stretch/>
        </p:blipFill>
        <p:spPr>
          <a:xfrm>
            <a:off x="2109996" y="5968469"/>
            <a:ext cx="4243152" cy="4253681"/>
          </a:xfrm>
          <a:prstGeom prst="rect">
            <a:avLst/>
          </a:prstGeom>
          <a:noFill/>
          <a:ln>
            <a:noFill/>
          </a:ln>
        </p:spPr>
      </p:pic>
      <p:pic>
        <p:nvPicPr>
          <p:cNvPr id="48" name="Google Shape;48;p168"/>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
                                        </p:tgtEl>
                                        <p:attrNameLst>
                                          <p:attrName>style.visibility</p:attrName>
                                        </p:attrNameLst>
                                      </p:cBhvr>
                                      <p:to>
                                        <p:strVal val="visible"/>
                                      </p:to>
                                    </p:set>
                                    <p:animEffect filter="fade" transition="in">
                                      <p:cBhvr>
                                        <p:cTn dur="1000"/>
                                        <p:tgtEl>
                                          <p:spTgt spid="45"/>
                                        </p:tgtEl>
                                      </p:cBhvr>
                                    </p:animEffect>
                                  </p:childTnLst>
                                </p:cTn>
                              </p:par>
                              <p:par>
                                <p:cTn fill="hold" nodeType="withEffect" presetClass="entr" presetID="2" presetSubtype="1">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250"/>
                                        <p:tgtEl>
                                          <p:spTgt spid="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250"/>
                                        <p:tgtEl>
                                          <p:spTgt spid="4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44"/>
                                        </p:tgtEl>
                                        <p:attrNameLst>
                                          <p:attrName>style.visibility</p:attrName>
                                        </p:attrNameLst>
                                      </p:cBhvr>
                                      <p:to>
                                        <p:strVal val="visible"/>
                                      </p:to>
                                    </p:set>
                                    <p:animEffect filter="fade" transition="in">
                                      <p:cBhvr>
                                        <p:cTn dur="1000"/>
                                        <p:tgtEl>
                                          <p:spTgt spid="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1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Title Slide">
  <p:cSld name="63_Title Slide">
    <p:spTree>
      <p:nvGrpSpPr>
        <p:cNvPr id="518" name="Shape 518"/>
        <p:cNvGrpSpPr/>
        <p:nvPr/>
      </p:nvGrpSpPr>
      <p:grpSpPr>
        <a:xfrm>
          <a:off x="0" y="0"/>
          <a:ext cx="0" cy="0"/>
          <a:chOff x="0" y="0"/>
          <a:chExt cx="0" cy="0"/>
        </a:xfrm>
      </p:grpSpPr>
      <p:sp>
        <p:nvSpPr>
          <p:cNvPr id="519" name="Google Shape;519;p125"/>
          <p:cNvSpPr/>
          <p:nvPr/>
        </p:nvSpPr>
        <p:spPr>
          <a:xfrm>
            <a:off x="0" y="0"/>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20" name="Google Shape;520;p125"/>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21" name="Google Shape;521;p125"/>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2" name="Google Shape;522;p125"/>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23" name="Google Shape;523;p125"/>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524" name="Google Shape;524;p125"/>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525" name="Google Shape;525;p125"/>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Title Slide">
  <p:cSld name="41_Title Slide">
    <p:spTree>
      <p:nvGrpSpPr>
        <p:cNvPr id="526" name="Shape 526"/>
        <p:cNvGrpSpPr/>
        <p:nvPr/>
      </p:nvGrpSpPr>
      <p:grpSpPr>
        <a:xfrm>
          <a:off x="0" y="0"/>
          <a:ext cx="0" cy="0"/>
          <a:chOff x="0" y="0"/>
          <a:chExt cx="0" cy="0"/>
        </a:xfrm>
      </p:grpSpPr>
      <p:sp>
        <p:nvSpPr>
          <p:cNvPr id="527" name="Google Shape;527;p126"/>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28" name="Google Shape;528;p126"/>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29" name="Google Shape;529;p126"/>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126"/>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31" name="Google Shape;531;p126"/>
          <p:cNvPicPr preferRelativeResize="0"/>
          <p:nvPr/>
        </p:nvPicPr>
        <p:blipFill rotWithShape="1">
          <a:blip r:embed="rId3">
            <a:alphaModFix/>
          </a:blip>
          <a:srcRect b="0" l="0" r="0" t="0"/>
          <a:stretch/>
        </p:blipFill>
        <p:spPr>
          <a:xfrm>
            <a:off x="10037448" y="-279569"/>
            <a:ext cx="4859967" cy="4872026"/>
          </a:xfrm>
          <a:prstGeom prst="rect">
            <a:avLst/>
          </a:prstGeom>
          <a:noFill/>
          <a:ln>
            <a:noFill/>
          </a:ln>
        </p:spPr>
      </p:pic>
      <p:pic>
        <p:nvPicPr>
          <p:cNvPr id="532" name="Google Shape;532;p126"/>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533" name="Google Shape;533;p126"/>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Title Slide">
  <p:cSld name="46_Title Slide">
    <p:spTree>
      <p:nvGrpSpPr>
        <p:cNvPr id="534" name="Shape 534"/>
        <p:cNvGrpSpPr/>
        <p:nvPr/>
      </p:nvGrpSpPr>
      <p:grpSpPr>
        <a:xfrm>
          <a:off x="0" y="0"/>
          <a:ext cx="0" cy="0"/>
          <a:chOff x="0" y="0"/>
          <a:chExt cx="0" cy="0"/>
        </a:xfrm>
      </p:grpSpPr>
      <p:sp>
        <p:nvSpPr>
          <p:cNvPr id="535" name="Google Shape;535;p127"/>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36" name="Google Shape;536;p127"/>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37" name="Google Shape;537;p127"/>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38" name="Google Shape;538;p127"/>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9" name="Google Shape;539;p127"/>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40" name="Google Shape;540;p127"/>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41" name="Google Shape;541;p127"/>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42" name="Google Shape;542;p127"/>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_Title Slide">
  <p:cSld name="88_Title Slide">
    <p:spTree>
      <p:nvGrpSpPr>
        <p:cNvPr id="543" name="Shape 543"/>
        <p:cNvGrpSpPr/>
        <p:nvPr/>
      </p:nvGrpSpPr>
      <p:grpSpPr>
        <a:xfrm>
          <a:off x="0" y="0"/>
          <a:ext cx="0" cy="0"/>
          <a:chOff x="0" y="0"/>
          <a:chExt cx="0" cy="0"/>
        </a:xfrm>
      </p:grpSpPr>
      <p:sp>
        <p:nvSpPr>
          <p:cNvPr id="544" name="Google Shape;544;p128"/>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45" name="Google Shape;545;p128"/>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46" name="Google Shape;546;p128"/>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47" name="Google Shape;547;p128"/>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p128"/>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49" name="Google Shape;549;p128"/>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50" name="Google Shape;550;p128"/>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51" name="Google Shape;551;p128"/>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Title Slide">
  <p:cSld name="48_Title Slide">
    <p:spTree>
      <p:nvGrpSpPr>
        <p:cNvPr id="552" name="Shape 552"/>
        <p:cNvGrpSpPr/>
        <p:nvPr/>
      </p:nvGrpSpPr>
      <p:grpSpPr>
        <a:xfrm>
          <a:off x="0" y="0"/>
          <a:ext cx="0" cy="0"/>
          <a:chOff x="0" y="0"/>
          <a:chExt cx="0" cy="0"/>
        </a:xfrm>
      </p:grpSpPr>
      <p:sp>
        <p:nvSpPr>
          <p:cNvPr id="553" name="Google Shape;553;p129"/>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54" name="Google Shape;554;p129"/>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55" name="Google Shape;555;p129"/>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56" name="Google Shape;556;p129"/>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7" name="Google Shape;557;p129"/>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800"/>
              <a:buNone/>
              <a:defRPr sz="1800">
                <a:solidFill>
                  <a:schemeClr val="accent2"/>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58" name="Google Shape;558;p129"/>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59" name="Google Shape;559;p129"/>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60" name="Google Shape;560;p129"/>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Title Slide">
  <p:cSld name="47_Title Slide">
    <p:spTree>
      <p:nvGrpSpPr>
        <p:cNvPr id="561" name="Shape 561"/>
        <p:cNvGrpSpPr/>
        <p:nvPr/>
      </p:nvGrpSpPr>
      <p:grpSpPr>
        <a:xfrm>
          <a:off x="0" y="0"/>
          <a:ext cx="0" cy="0"/>
          <a:chOff x="0" y="0"/>
          <a:chExt cx="0" cy="0"/>
        </a:xfrm>
      </p:grpSpPr>
      <p:sp>
        <p:nvSpPr>
          <p:cNvPr id="562" name="Google Shape;562;p130"/>
          <p:cNvSpPr/>
          <p:nvPr/>
        </p:nvSpPr>
        <p:spPr>
          <a:xfrm>
            <a:off x="0" y="0"/>
            <a:ext cx="12192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63" name="Google Shape;563;p130"/>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64" name="Google Shape;564;p130"/>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65" name="Google Shape;565;p130"/>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6" name="Google Shape;566;p130"/>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1800"/>
              <a:buNone/>
              <a:defRPr sz="1800">
                <a:solidFill>
                  <a:schemeClr val="accent3"/>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67" name="Google Shape;567;p130"/>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68" name="Google Shape;568;p130"/>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69" name="Google Shape;569;p130"/>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Title Slide">
  <p:cSld name="45_Title Slide">
    <p:spTree>
      <p:nvGrpSpPr>
        <p:cNvPr id="570" name="Shape 570"/>
        <p:cNvGrpSpPr/>
        <p:nvPr/>
      </p:nvGrpSpPr>
      <p:grpSpPr>
        <a:xfrm>
          <a:off x="0" y="0"/>
          <a:ext cx="0" cy="0"/>
          <a:chOff x="0" y="0"/>
          <a:chExt cx="0" cy="0"/>
        </a:xfrm>
      </p:grpSpPr>
      <p:sp>
        <p:nvSpPr>
          <p:cNvPr id="571" name="Google Shape;571;p131"/>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72" name="Google Shape;572;p131"/>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73" name="Google Shape;573;p131"/>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74" name="Google Shape;574;p131"/>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5" name="Google Shape;575;p131"/>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5"/>
              </a:buClr>
              <a:buSzPts val="1800"/>
              <a:buNone/>
              <a:defRPr sz="1800">
                <a:solidFill>
                  <a:schemeClr val="accent5"/>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76" name="Google Shape;576;p131"/>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77" name="Google Shape;577;p131"/>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78" name="Google Shape;578;p131"/>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Title Slide">
  <p:cSld name="86_Title Slide">
    <p:spTree>
      <p:nvGrpSpPr>
        <p:cNvPr id="579" name="Shape 579"/>
        <p:cNvGrpSpPr/>
        <p:nvPr/>
      </p:nvGrpSpPr>
      <p:grpSpPr>
        <a:xfrm>
          <a:off x="0" y="0"/>
          <a:ext cx="0" cy="0"/>
          <a:chOff x="0" y="0"/>
          <a:chExt cx="0" cy="0"/>
        </a:xfrm>
      </p:grpSpPr>
      <p:sp>
        <p:nvSpPr>
          <p:cNvPr id="580" name="Google Shape;580;p132"/>
          <p:cNvSpPr/>
          <p:nvPr/>
        </p:nvSpPr>
        <p:spPr>
          <a:xfrm>
            <a:off x="0" y="0"/>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81" name="Google Shape;581;p132"/>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82" name="Google Shape;582;p132"/>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83" name="Google Shape;583;p132"/>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4" name="Google Shape;584;p132"/>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5"/>
              </a:buClr>
              <a:buSzPts val="1800"/>
              <a:buNone/>
              <a:defRPr sz="1800">
                <a:solidFill>
                  <a:schemeClr val="accent5"/>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85" name="Google Shape;585;p132"/>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86" name="Google Shape;586;p132"/>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87" name="Google Shape;587;p132"/>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Title Slide">
  <p:cSld name="49_Title Slide">
    <p:spTree>
      <p:nvGrpSpPr>
        <p:cNvPr id="588" name="Shape 588"/>
        <p:cNvGrpSpPr/>
        <p:nvPr/>
      </p:nvGrpSpPr>
      <p:grpSpPr>
        <a:xfrm>
          <a:off x="0" y="0"/>
          <a:ext cx="0" cy="0"/>
          <a:chOff x="0" y="0"/>
          <a:chExt cx="0" cy="0"/>
        </a:xfrm>
      </p:grpSpPr>
      <p:sp>
        <p:nvSpPr>
          <p:cNvPr id="589" name="Google Shape;589;p133"/>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590" name="Google Shape;590;p133"/>
          <p:cNvSpPr/>
          <p:nvPr/>
        </p:nvSpPr>
        <p:spPr>
          <a:xfrm>
            <a:off x="0" y="1260887"/>
            <a:ext cx="12192000" cy="4453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91" name="Google Shape;591;p133"/>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592" name="Google Shape;592;p133"/>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p133"/>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1800"/>
              <a:buNone/>
              <a:defRPr sz="1800">
                <a:solidFill>
                  <a:schemeClr val="accent6"/>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94" name="Google Shape;594;p133"/>
          <p:cNvPicPr preferRelativeResize="0"/>
          <p:nvPr/>
        </p:nvPicPr>
        <p:blipFill rotWithShape="1">
          <a:blip r:embed="rId3">
            <a:alphaModFix/>
          </a:blip>
          <a:srcRect b="0" l="0" r="0" t="0"/>
          <a:stretch/>
        </p:blipFill>
        <p:spPr>
          <a:xfrm>
            <a:off x="2725052" y="5924651"/>
            <a:ext cx="4883836" cy="4895954"/>
          </a:xfrm>
          <a:prstGeom prst="rect">
            <a:avLst/>
          </a:prstGeom>
          <a:noFill/>
          <a:ln>
            <a:noFill/>
          </a:ln>
        </p:spPr>
      </p:pic>
      <p:pic>
        <p:nvPicPr>
          <p:cNvPr id="595" name="Google Shape;595;p133"/>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596" name="Google Shape;596;p133"/>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Title Slide">
  <p:cSld name="51_Title Slide">
    <p:spTree>
      <p:nvGrpSpPr>
        <p:cNvPr id="597" name="Shape 597"/>
        <p:cNvGrpSpPr/>
        <p:nvPr/>
      </p:nvGrpSpPr>
      <p:grpSpPr>
        <a:xfrm>
          <a:off x="0" y="0"/>
          <a:ext cx="0" cy="0"/>
          <a:chOff x="0" y="0"/>
          <a:chExt cx="0" cy="0"/>
        </a:xfrm>
      </p:grpSpPr>
      <p:sp>
        <p:nvSpPr>
          <p:cNvPr id="598" name="Google Shape;598;p134"/>
          <p:cNvSpPr/>
          <p:nvPr/>
        </p:nvSpPr>
        <p:spPr>
          <a:xfrm>
            <a:off x="0" y="0"/>
            <a:ext cx="12192000" cy="123835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599" name="Google Shape;599;p134"/>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00" name="Google Shape;600;p134"/>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1" name="Google Shape;601;p134"/>
          <p:cNvSpPr txBox="1"/>
          <p:nvPr>
            <p:ph idx="1" type="body"/>
          </p:nvPr>
        </p:nvSpPr>
        <p:spPr>
          <a:xfrm>
            <a:off x="494571" y="1471446"/>
            <a:ext cx="11175595" cy="42153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02" name="Google Shape;602;p134"/>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03" name="Google Shape;603;p134"/>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49" name="Shape 49"/>
        <p:cNvGrpSpPr/>
        <p:nvPr/>
      </p:nvGrpSpPr>
      <p:grpSpPr>
        <a:xfrm>
          <a:off x="0" y="0"/>
          <a:ext cx="0" cy="0"/>
          <a:chOff x="0" y="0"/>
          <a:chExt cx="0" cy="0"/>
        </a:xfrm>
      </p:grpSpPr>
      <p:sp>
        <p:nvSpPr>
          <p:cNvPr id="50" name="Google Shape;50;p169"/>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51" name="Google Shape;51;p169"/>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52" name="Google Shape;52;p169"/>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53" name="Google Shape;53;p169"/>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54" name="Google Shape;54;p169"/>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55" name="Google Shape;55;p169"/>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3200"/>
              <a:buFont typeface="Raleway ExtraBold"/>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69"/>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57" name="Google Shape;57;p169"/>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Title Slide">
  <p:cSld name="89_Title Slide">
    <p:spTree>
      <p:nvGrpSpPr>
        <p:cNvPr id="604" name="Shape 604"/>
        <p:cNvGrpSpPr/>
        <p:nvPr/>
      </p:nvGrpSpPr>
      <p:grpSpPr>
        <a:xfrm>
          <a:off x="0" y="0"/>
          <a:ext cx="0" cy="0"/>
          <a:chOff x="0" y="0"/>
          <a:chExt cx="0" cy="0"/>
        </a:xfrm>
      </p:grpSpPr>
      <p:sp>
        <p:nvSpPr>
          <p:cNvPr id="605" name="Google Shape;605;p135"/>
          <p:cNvSpPr/>
          <p:nvPr/>
        </p:nvSpPr>
        <p:spPr>
          <a:xfrm>
            <a:off x="0" y="0"/>
            <a:ext cx="12192000" cy="12383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06" name="Google Shape;606;p135"/>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07" name="Google Shape;607;p135"/>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8" name="Google Shape;608;p135"/>
          <p:cNvSpPr txBox="1"/>
          <p:nvPr>
            <p:ph idx="1" type="body"/>
          </p:nvPr>
        </p:nvSpPr>
        <p:spPr>
          <a:xfrm>
            <a:off x="494571" y="1471446"/>
            <a:ext cx="11175595" cy="42153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09" name="Google Shape;609;p135"/>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10" name="Google Shape;610;p135"/>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Title Slide">
  <p:cSld name="53_Title Slide">
    <p:spTree>
      <p:nvGrpSpPr>
        <p:cNvPr id="611" name="Shape 611"/>
        <p:cNvGrpSpPr/>
        <p:nvPr/>
      </p:nvGrpSpPr>
      <p:grpSpPr>
        <a:xfrm>
          <a:off x="0" y="0"/>
          <a:ext cx="0" cy="0"/>
          <a:chOff x="0" y="0"/>
          <a:chExt cx="0" cy="0"/>
        </a:xfrm>
      </p:grpSpPr>
      <p:sp>
        <p:nvSpPr>
          <p:cNvPr id="612" name="Google Shape;612;p136"/>
          <p:cNvSpPr/>
          <p:nvPr/>
        </p:nvSpPr>
        <p:spPr>
          <a:xfrm>
            <a:off x="0" y="0"/>
            <a:ext cx="12192000" cy="123835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13" name="Google Shape;613;p136"/>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14" name="Google Shape;614;p136"/>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5" name="Google Shape;615;p136"/>
          <p:cNvSpPr txBox="1"/>
          <p:nvPr>
            <p:ph idx="1" type="body"/>
          </p:nvPr>
        </p:nvSpPr>
        <p:spPr>
          <a:xfrm>
            <a:off x="494571" y="1471446"/>
            <a:ext cx="11175595" cy="42153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16" name="Google Shape;616;p136"/>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17" name="Google Shape;617;p136"/>
          <p:cNvPicPr preferRelativeResize="0"/>
          <p:nvPr/>
        </p:nvPicPr>
        <p:blipFill rotWithShape="1">
          <a:blip r:embed="rId4">
            <a:alphaModFix/>
          </a:blip>
          <a:srcRect b="0" l="0" r="0" t="0"/>
          <a:stretch/>
        </p:blipFill>
        <p:spPr>
          <a:xfrm>
            <a:off x="550863" y="5932879"/>
            <a:ext cx="994385" cy="712694"/>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Title Slide">
  <p:cSld name="54_Title Slide">
    <p:spTree>
      <p:nvGrpSpPr>
        <p:cNvPr id="618" name="Shape 618"/>
        <p:cNvGrpSpPr/>
        <p:nvPr/>
      </p:nvGrpSpPr>
      <p:grpSpPr>
        <a:xfrm>
          <a:off x="0" y="0"/>
          <a:ext cx="0" cy="0"/>
          <a:chOff x="0" y="0"/>
          <a:chExt cx="0" cy="0"/>
        </a:xfrm>
      </p:grpSpPr>
      <p:sp>
        <p:nvSpPr>
          <p:cNvPr id="619" name="Google Shape;619;p137"/>
          <p:cNvSpPr/>
          <p:nvPr/>
        </p:nvSpPr>
        <p:spPr>
          <a:xfrm>
            <a:off x="0" y="0"/>
            <a:ext cx="12192000" cy="1238355"/>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20" name="Google Shape;620;p137"/>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21" name="Google Shape;621;p137"/>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2" name="Google Shape;622;p137"/>
          <p:cNvSpPr txBox="1"/>
          <p:nvPr>
            <p:ph idx="1" type="body"/>
          </p:nvPr>
        </p:nvSpPr>
        <p:spPr>
          <a:xfrm>
            <a:off x="494571" y="1471446"/>
            <a:ext cx="11175595" cy="42153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23" name="Google Shape;623;p137"/>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24" name="Google Shape;624;p137"/>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Title Slide">
  <p:cSld name="50_Title Slide">
    <p:spTree>
      <p:nvGrpSpPr>
        <p:cNvPr id="625" name="Shape 625"/>
        <p:cNvGrpSpPr/>
        <p:nvPr/>
      </p:nvGrpSpPr>
      <p:grpSpPr>
        <a:xfrm>
          <a:off x="0" y="0"/>
          <a:ext cx="0" cy="0"/>
          <a:chOff x="0" y="0"/>
          <a:chExt cx="0" cy="0"/>
        </a:xfrm>
      </p:grpSpPr>
      <p:sp>
        <p:nvSpPr>
          <p:cNvPr id="626" name="Google Shape;626;p138"/>
          <p:cNvSpPr/>
          <p:nvPr/>
        </p:nvSpPr>
        <p:spPr>
          <a:xfrm>
            <a:off x="0" y="0"/>
            <a:ext cx="12192000" cy="123835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27" name="Google Shape;627;p138"/>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28" name="Google Shape;628;p138"/>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9" name="Google Shape;629;p138"/>
          <p:cNvSpPr txBox="1"/>
          <p:nvPr>
            <p:ph idx="1" type="body"/>
          </p:nvPr>
        </p:nvSpPr>
        <p:spPr>
          <a:xfrm>
            <a:off x="494571" y="1471446"/>
            <a:ext cx="11175595" cy="43070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30" name="Google Shape;630;p138"/>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31" name="Google Shape;631;p138"/>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0_Title Slide">
  <p:cSld name="90_Title Slide">
    <p:spTree>
      <p:nvGrpSpPr>
        <p:cNvPr id="632" name="Shape 632"/>
        <p:cNvGrpSpPr/>
        <p:nvPr/>
      </p:nvGrpSpPr>
      <p:grpSpPr>
        <a:xfrm>
          <a:off x="0" y="0"/>
          <a:ext cx="0" cy="0"/>
          <a:chOff x="0" y="0"/>
          <a:chExt cx="0" cy="0"/>
        </a:xfrm>
      </p:grpSpPr>
      <p:sp>
        <p:nvSpPr>
          <p:cNvPr id="633" name="Google Shape;633;p139"/>
          <p:cNvSpPr/>
          <p:nvPr/>
        </p:nvSpPr>
        <p:spPr>
          <a:xfrm>
            <a:off x="0" y="0"/>
            <a:ext cx="12192000" cy="12383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34" name="Google Shape;634;p139"/>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35" name="Google Shape;635;p139"/>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6" name="Google Shape;636;p139"/>
          <p:cNvSpPr txBox="1"/>
          <p:nvPr>
            <p:ph idx="1" type="body"/>
          </p:nvPr>
        </p:nvSpPr>
        <p:spPr>
          <a:xfrm>
            <a:off x="494571" y="1471446"/>
            <a:ext cx="11175595" cy="43070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37" name="Google Shape;637;p139"/>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38" name="Google Shape;638;p139"/>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Title Slide">
  <p:cSld name="52_Title Slide">
    <p:spTree>
      <p:nvGrpSpPr>
        <p:cNvPr id="639" name="Shape 639"/>
        <p:cNvGrpSpPr/>
        <p:nvPr/>
      </p:nvGrpSpPr>
      <p:grpSpPr>
        <a:xfrm>
          <a:off x="0" y="0"/>
          <a:ext cx="0" cy="0"/>
          <a:chOff x="0" y="0"/>
          <a:chExt cx="0" cy="0"/>
        </a:xfrm>
      </p:grpSpPr>
      <p:sp>
        <p:nvSpPr>
          <p:cNvPr id="640" name="Google Shape;640;p140"/>
          <p:cNvSpPr/>
          <p:nvPr/>
        </p:nvSpPr>
        <p:spPr>
          <a:xfrm>
            <a:off x="0" y="0"/>
            <a:ext cx="12192000" cy="1238355"/>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41" name="Google Shape;641;p140"/>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642" name="Google Shape;642;p140"/>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3" name="Google Shape;643;p140"/>
          <p:cNvSpPr txBox="1"/>
          <p:nvPr>
            <p:ph idx="1" type="body"/>
          </p:nvPr>
        </p:nvSpPr>
        <p:spPr>
          <a:xfrm>
            <a:off x="494571" y="1471446"/>
            <a:ext cx="11175595" cy="42194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C2C2C"/>
              </a:buClr>
              <a:buSzPts val="1800"/>
              <a:buNone/>
              <a:defRPr sz="1800">
                <a:solidFill>
                  <a:srgbClr val="2C2C2C"/>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44" name="Google Shape;644;p140"/>
          <p:cNvPicPr preferRelativeResize="0"/>
          <p:nvPr/>
        </p:nvPicPr>
        <p:blipFill rotWithShape="1">
          <a:blip r:embed="rId3">
            <a:alphaModFix/>
          </a:blip>
          <a:srcRect b="0" l="0" r="0" t="0"/>
          <a:stretch/>
        </p:blipFill>
        <p:spPr>
          <a:xfrm>
            <a:off x="7727095" y="-581979"/>
            <a:ext cx="3999631" cy="4009555"/>
          </a:xfrm>
          <a:prstGeom prst="rect">
            <a:avLst/>
          </a:prstGeom>
          <a:noFill/>
          <a:ln>
            <a:noFill/>
          </a:ln>
        </p:spPr>
      </p:pic>
      <p:pic>
        <p:nvPicPr>
          <p:cNvPr id="645" name="Google Shape;645;p140"/>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Slide">
  <p:cSld name="34_Title Slide">
    <p:spTree>
      <p:nvGrpSpPr>
        <p:cNvPr id="646" name="Shape 646"/>
        <p:cNvGrpSpPr/>
        <p:nvPr/>
      </p:nvGrpSpPr>
      <p:grpSpPr>
        <a:xfrm>
          <a:off x="0" y="0"/>
          <a:ext cx="0" cy="0"/>
          <a:chOff x="0" y="0"/>
          <a:chExt cx="0" cy="0"/>
        </a:xfrm>
      </p:grpSpPr>
      <p:pic>
        <p:nvPicPr>
          <p:cNvPr id="647" name="Google Shape;647;p141"/>
          <p:cNvPicPr preferRelativeResize="0"/>
          <p:nvPr/>
        </p:nvPicPr>
        <p:blipFill rotWithShape="1">
          <a:blip r:embed="rId2">
            <a:alphaModFix/>
          </a:blip>
          <a:srcRect b="237" l="31661" r="0" t="31898"/>
          <a:stretch/>
        </p:blipFill>
        <p:spPr>
          <a:xfrm>
            <a:off x="7608888" y="0"/>
            <a:ext cx="4608652" cy="6858000"/>
          </a:xfrm>
          <a:prstGeom prst="rect">
            <a:avLst/>
          </a:prstGeom>
          <a:noFill/>
          <a:ln>
            <a:noFill/>
          </a:ln>
        </p:spPr>
      </p:pic>
      <p:pic>
        <p:nvPicPr>
          <p:cNvPr id="648" name="Google Shape;648;p141"/>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49" name="Google Shape;649;p141"/>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3200"/>
              <a:buFont typeface="Raleway ExtraBold"/>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0" name="Google Shape;650;p141"/>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51" name="Google Shape;651;p141"/>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652" name="Shape 652"/>
        <p:cNvGrpSpPr/>
        <p:nvPr/>
      </p:nvGrpSpPr>
      <p:grpSpPr>
        <a:xfrm>
          <a:off x="0" y="0"/>
          <a:ext cx="0" cy="0"/>
          <a:chOff x="0" y="0"/>
          <a:chExt cx="0" cy="0"/>
        </a:xfrm>
      </p:grpSpPr>
      <p:pic>
        <p:nvPicPr>
          <p:cNvPr id="653" name="Google Shape;653;p142"/>
          <p:cNvPicPr preferRelativeResize="0"/>
          <p:nvPr/>
        </p:nvPicPr>
        <p:blipFill rotWithShape="1">
          <a:blip r:embed="rId2">
            <a:alphaModFix/>
          </a:blip>
          <a:srcRect b="237" l="31661" r="0" t="31898"/>
          <a:stretch/>
        </p:blipFill>
        <p:spPr>
          <a:xfrm>
            <a:off x="7608888" y="0"/>
            <a:ext cx="4608652" cy="6858000"/>
          </a:xfrm>
          <a:prstGeom prst="rect">
            <a:avLst/>
          </a:prstGeom>
          <a:noFill/>
          <a:ln>
            <a:noFill/>
          </a:ln>
        </p:spPr>
      </p:pic>
      <p:sp>
        <p:nvSpPr>
          <p:cNvPr id="654" name="Google Shape;654;p142"/>
          <p:cNvSpPr/>
          <p:nvPr/>
        </p:nvSpPr>
        <p:spPr>
          <a:xfrm>
            <a:off x="0" y="0"/>
            <a:ext cx="760888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55" name="Google Shape;655;p142"/>
          <p:cNvPicPr preferRelativeResize="0"/>
          <p:nvPr/>
        </p:nvPicPr>
        <p:blipFill rotWithShape="1">
          <a:blip r:embed="rId3">
            <a:alphaModFix/>
          </a:blip>
          <a:srcRect b="0" l="0" r="0" t="0"/>
          <a:stretch/>
        </p:blipFill>
        <p:spPr>
          <a:xfrm>
            <a:off x="-3560908" y="1258784"/>
            <a:ext cx="10007380" cy="10032208"/>
          </a:xfrm>
          <a:prstGeom prst="rect">
            <a:avLst/>
          </a:prstGeom>
          <a:noFill/>
          <a:ln>
            <a:noFill/>
          </a:ln>
        </p:spPr>
      </p:pic>
      <p:pic>
        <p:nvPicPr>
          <p:cNvPr id="656" name="Google Shape;656;p142"/>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657" name="Google Shape;657;p142"/>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8" name="Google Shape;658;p142"/>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59" name="Google Shape;659;p142"/>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itle Slide">
  <p:cSld name="35_Title Slide">
    <p:spTree>
      <p:nvGrpSpPr>
        <p:cNvPr id="660" name="Shape 660"/>
        <p:cNvGrpSpPr/>
        <p:nvPr/>
      </p:nvGrpSpPr>
      <p:grpSpPr>
        <a:xfrm>
          <a:off x="0" y="0"/>
          <a:ext cx="0" cy="0"/>
          <a:chOff x="0" y="0"/>
          <a:chExt cx="0" cy="0"/>
        </a:xfrm>
      </p:grpSpPr>
      <p:pic>
        <p:nvPicPr>
          <p:cNvPr id="661" name="Google Shape;661;p143"/>
          <p:cNvPicPr preferRelativeResize="0"/>
          <p:nvPr/>
        </p:nvPicPr>
        <p:blipFill rotWithShape="1">
          <a:blip r:embed="rId2">
            <a:alphaModFix/>
          </a:blip>
          <a:srcRect b="0" l="5863" r="57047" t="0"/>
          <a:stretch/>
        </p:blipFill>
        <p:spPr>
          <a:xfrm>
            <a:off x="7608888" y="-75269"/>
            <a:ext cx="4583112" cy="6933270"/>
          </a:xfrm>
          <a:prstGeom prst="rect">
            <a:avLst/>
          </a:prstGeom>
          <a:noFill/>
          <a:ln>
            <a:noFill/>
          </a:ln>
        </p:spPr>
      </p:pic>
      <p:pic>
        <p:nvPicPr>
          <p:cNvPr id="662" name="Google Shape;662;p143"/>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63" name="Google Shape;663;p14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3200"/>
              <a:buFont typeface="Raleway ExtraBold"/>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4" name="Google Shape;664;p14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65" name="Google Shape;665;p143"/>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666" name="Shape 666"/>
        <p:cNvGrpSpPr/>
        <p:nvPr/>
      </p:nvGrpSpPr>
      <p:grpSpPr>
        <a:xfrm>
          <a:off x="0" y="0"/>
          <a:ext cx="0" cy="0"/>
          <a:chOff x="0" y="0"/>
          <a:chExt cx="0" cy="0"/>
        </a:xfrm>
      </p:grpSpPr>
      <p:pic>
        <p:nvPicPr>
          <p:cNvPr id="667" name="Google Shape;667;p144"/>
          <p:cNvPicPr preferRelativeResize="0"/>
          <p:nvPr/>
        </p:nvPicPr>
        <p:blipFill rotWithShape="1">
          <a:blip r:embed="rId2">
            <a:alphaModFix/>
          </a:blip>
          <a:srcRect b="0" l="5863" r="57047" t="0"/>
          <a:stretch/>
        </p:blipFill>
        <p:spPr>
          <a:xfrm>
            <a:off x="7608888" y="-75269"/>
            <a:ext cx="4583112" cy="6933270"/>
          </a:xfrm>
          <a:prstGeom prst="rect">
            <a:avLst/>
          </a:prstGeom>
          <a:noFill/>
          <a:ln>
            <a:noFill/>
          </a:ln>
        </p:spPr>
      </p:pic>
      <p:sp>
        <p:nvSpPr>
          <p:cNvPr id="668" name="Google Shape;668;p144"/>
          <p:cNvSpPr/>
          <p:nvPr/>
        </p:nvSpPr>
        <p:spPr>
          <a:xfrm>
            <a:off x="0" y="0"/>
            <a:ext cx="760888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69" name="Google Shape;669;p144"/>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70" name="Google Shape;670;p14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1" name="Google Shape;671;p14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72" name="Google Shape;672;p144"/>
          <p:cNvPicPr preferRelativeResize="0"/>
          <p:nvPr/>
        </p:nvPicPr>
        <p:blipFill rotWithShape="1">
          <a:blip r:embed="rId4">
            <a:alphaModFix/>
          </a:blip>
          <a:srcRect b="0" l="0" r="0" t="0"/>
          <a:stretch/>
        </p:blipFill>
        <p:spPr>
          <a:xfrm>
            <a:off x="-3560908" y="1258784"/>
            <a:ext cx="10007380" cy="10032208"/>
          </a:xfrm>
          <a:prstGeom prst="rect">
            <a:avLst/>
          </a:prstGeom>
          <a:noFill/>
          <a:ln>
            <a:noFill/>
          </a:ln>
        </p:spPr>
      </p:pic>
      <p:pic>
        <p:nvPicPr>
          <p:cNvPr id="673" name="Google Shape;673;p144"/>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Title Slide">
  <p:cSld name="59_Title Slide">
    <p:spTree>
      <p:nvGrpSpPr>
        <p:cNvPr id="58" name="Shape 58"/>
        <p:cNvGrpSpPr/>
        <p:nvPr/>
      </p:nvGrpSpPr>
      <p:grpSpPr>
        <a:xfrm>
          <a:off x="0" y="0"/>
          <a:ext cx="0" cy="0"/>
          <a:chOff x="0" y="0"/>
          <a:chExt cx="0" cy="0"/>
        </a:xfrm>
      </p:grpSpPr>
      <p:sp>
        <p:nvSpPr>
          <p:cNvPr id="59" name="Google Shape;59;p170"/>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60" name="Google Shape;60;p170"/>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61" name="Google Shape;61;p170"/>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62" name="Google Shape;62;p170"/>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63" name="Google Shape;63;p170"/>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64" name="Google Shape;64;p170"/>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3200"/>
              <a:buFont typeface="Raleway ExtraBold"/>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70"/>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6" name="Google Shape;66;p170"/>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itle Slide">
  <p:cSld name="39_Title Slide">
    <p:spTree>
      <p:nvGrpSpPr>
        <p:cNvPr id="674" name="Shape 674"/>
        <p:cNvGrpSpPr/>
        <p:nvPr/>
      </p:nvGrpSpPr>
      <p:grpSpPr>
        <a:xfrm>
          <a:off x="0" y="0"/>
          <a:ext cx="0" cy="0"/>
          <a:chOff x="0" y="0"/>
          <a:chExt cx="0" cy="0"/>
        </a:xfrm>
      </p:grpSpPr>
      <p:pic>
        <p:nvPicPr>
          <p:cNvPr id="675" name="Google Shape;675;p145"/>
          <p:cNvPicPr preferRelativeResize="0"/>
          <p:nvPr/>
        </p:nvPicPr>
        <p:blipFill rotWithShape="1">
          <a:blip r:embed="rId2">
            <a:alphaModFix/>
          </a:blip>
          <a:srcRect b="30120" l="1474" r="40202" t="0"/>
          <a:stretch/>
        </p:blipFill>
        <p:spPr>
          <a:xfrm>
            <a:off x="7608888" y="0"/>
            <a:ext cx="4583112" cy="6858000"/>
          </a:xfrm>
          <a:prstGeom prst="rect">
            <a:avLst/>
          </a:prstGeom>
          <a:noFill/>
          <a:ln>
            <a:noFill/>
          </a:ln>
        </p:spPr>
      </p:pic>
      <p:pic>
        <p:nvPicPr>
          <p:cNvPr id="676" name="Google Shape;676;p145"/>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77" name="Google Shape;677;p14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5"/>
              </a:buClr>
              <a:buSzPts val="3200"/>
              <a:buFont typeface="Raleway ExtraBold"/>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8" name="Google Shape;678;p14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79" name="Google Shape;679;p145"/>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680" name="Shape 680"/>
        <p:cNvGrpSpPr/>
        <p:nvPr/>
      </p:nvGrpSpPr>
      <p:grpSpPr>
        <a:xfrm>
          <a:off x="0" y="0"/>
          <a:ext cx="0" cy="0"/>
          <a:chOff x="0" y="0"/>
          <a:chExt cx="0" cy="0"/>
        </a:xfrm>
      </p:grpSpPr>
      <p:pic>
        <p:nvPicPr>
          <p:cNvPr id="681" name="Google Shape;681;p146"/>
          <p:cNvPicPr preferRelativeResize="0"/>
          <p:nvPr/>
        </p:nvPicPr>
        <p:blipFill rotWithShape="1">
          <a:blip r:embed="rId2">
            <a:alphaModFix/>
          </a:blip>
          <a:srcRect b="30120" l="1474" r="40202" t="0"/>
          <a:stretch/>
        </p:blipFill>
        <p:spPr>
          <a:xfrm>
            <a:off x="7608888" y="0"/>
            <a:ext cx="4583112" cy="6858000"/>
          </a:xfrm>
          <a:prstGeom prst="rect">
            <a:avLst/>
          </a:prstGeom>
          <a:noFill/>
          <a:ln>
            <a:noFill/>
          </a:ln>
        </p:spPr>
      </p:pic>
      <p:sp>
        <p:nvSpPr>
          <p:cNvPr id="682" name="Google Shape;682;p146"/>
          <p:cNvSpPr/>
          <p:nvPr/>
        </p:nvSpPr>
        <p:spPr>
          <a:xfrm>
            <a:off x="0" y="0"/>
            <a:ext cx="7608888"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83" name="Google Shape;683;p146"/>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84" name="Google Shape;684;p146"/>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5" name="Google Shape;685;p146"/>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86" name="Google Shape;686;p146"/>
          <p:cNvPicPr preferRelativeResize="0"/>
          <p:nvPr/>
        </p:nvPicPr>
        <p:blipFill rotWithShape="1">
          <a:blip r:embed="rId4">
            <a:alphaModFix/>
          </a:blip>
          <a:srcRect b="0" l="0" r="0" t="0"/>
          <a:stretch/>
        </p:blipFill>
        <p:spPr>
          <a:xfrm>
            <a:off x="-3560908" y="1258784"/>
            <a:ext cx="10007380" cy="10032208"/>
          </a:xfrm>
          <a:prstGeom prst="rect">
            <a:avLst/>
          </a:prstGeom>
          <a:noFill/>
          <a:ln>
            <a:noFill/>
          </a:ln>
        </p:spPr>
      </p:pic>
      <p:pic>
        <p:nvPicPr>
          <p:cNvPr id="687" name="Google Shape;687;p146"/>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Title Slide">
  <p:cSld name="60_Title Slide">
    <p:spTree>
      <p:nvGrpSpPr>
        <p:cNvPr id="688" name="Shape 688"/>
        <p:cNvGrpSpPr/>
        <p:nvPr/>
      </p:nvGrpSpPr>
      <p:grpSpPr>
        <a:xfrm>
          <a:off x="0" y="0"/>
          <a:ext cx="0" cy="0"/>
          <a:chOff x="0" y="0"/>
          <a:chExt cx="0" cy="0"/>
        </a:xfrm>
      </p:grpSpPr>
      <p:pic>
        <p:nvPicPr>
          <p:cNvPr id="689" name="Google Shape;689;p147"/>
          <p:cNvPicPr preferRelativeResize="0"/>
          <p:nvPr/>
        </p:nvPicPr>
        <p:blipFill rotWithShape="1">
          <a:blip r:embed="rId2">
            <a:alphaModFix/>
          </a:blip>
          <a:srcRect b="0" l="8594" r="53814" t="0"/>
          <a:stretch/>
        </p:blipFill>
        <p:spPr>
          <a:xfrm flipH="1">
            <a:off x="7608888" y="0"/>
            <a:ext cx="4583112" cy="6858000"/>
          </a:xfrm>
          <a:prstGeom prst="rect">
            <a:avLst/>
          </a:prstGeom>
          <a:noFill/>
          <a:ln>
            <a:noFill/>
          </a:ln>
        </p:spPr>
      </p:pic>
      <p:pic>
        <p:nvPicPr>
          <p:cNvPr id="690" name="Google Shape;690;p147"/>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91" name="Google Shape;691;p147"/>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2" name="Google Shape;692;p147"/>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693" name="Google Shape;693;p147"/>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Title Slide">
  <p:cSld name="71_Title Slide">
    <p:spTree>
      <p:nvGrpSpPr>
        <p:cNvPr id="694" name="Shape 694"/>
        <p:cNvGrpSpPr/>
        <p:nvPr/>
      </p:nvGrpSpPr>
      <p:grpSpPr>
        <a:xfrm>
          <a:off x="0" y="0"/>
          <a:ext cx="0" cy="0"/>
          <a:chOff x="0" y="0"/>
          <a:chExt cx="0" cy="0"/>
        </a:xfrm>
      </p:grpSpPr>
      <p:pic>
        <p:nvPicPr>
          <p:cNvPr id="695" name="Google Shape;695;p148"/>
          <p:cNvPicPr preferRelativeResize="0"/>
          <p:nvPr/>
        </p:nvPicPr>
        <p:blipFill rotWithShape="1">
          <a:blip r:embed="rId2">
            <a:alphaModFix/>
          </a:blip>
          <a:srcRect b="0" l="8594" r="53814" t="0"/>
          <a:stretch/>
        </p:blipFill>
        <p:spPr>
          <a:xfrm flipH="1">
            <a:off x="7608888" y="0"/>
            <a:ext cx="4583112" cy="6858000"/>
          </a:xfrm>
          <a:prstGeom prst="rect">
            <a:avLst/>
          </a:prstGeom>
          <a:noFill/>
          <a:ln>
            <a:noFill/>
          </a:ln>
        </p:spPr>
      </p:pic>
      <p:sp>
        <p:nvSpPr>
          <p:cNvPr id="696" name="Google Shape;696;p148"/>
          <p:cNvSpPr/>
          <p:nvPr/>
        </p:nvSpPr>
        <p:spPr>
          <a:xfrm>
            <a:off x="0" y="0"/>
            <a:ext cx="7608888"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697" name="Google Shape;697;p148"/>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698" name="Google Shape;698;p148"/>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9" name="Google Shape;699;p148"/>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00" name="Google Shape;700;p148"/>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pic>
        <p:nvPicPr>
          <p:cNvPr id="701" name="Google Shape;701;p148"/>
          <p:cNvPicPr preferRelativeResize="0"/>
          <p:nvPr/>
        </p:nvPicPr>
        <p:blipFill rotWithShape="1">
          <a:blip r:embed="rId5">
            <a:alphaModFix/>
          </a:blip>
          <a:srcRect b="0" l="0" r="0" t="0"/>
          <a:stretch/>
        </p:blipFill>
        <p:spPr>
          <a:xfrm>
            <a:off x="-3560908" y="1258784"/>
            <a:ext cx="10007380" cy="10032208"/>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Title Slide">
  <p:cSld name="72_Title Slide">
    <p:spTree>
      <p:nvGrpSpPr>
        <p:cNvPr id="702" name="Shape 702"/>
        <p:cNvGrpSpPr/>
        <p:nvPr/>
      </p:nvGrpSpPr>
      <p:grpSpPr>
        <a:xfrm>
          <a:off x="0" y="0"/>
          <a:ext cx="0" cy="0"/>
          <a:chOff x="0" y="0"/>
          <a:chExt cx="0" cy="0"/>
        </a:xfrm>
      </p:grpSpPr>
      <p:pic>
        <p:nvPicPr>
          <p:cNvPr id="703" name="Google Shape;703;p149"/>
          <p:cNvPicPr preferRelativeResize="0"/>
          <p:nvPr/>
        </p:nvPicPr>
        <p:blipFill rotWithShape="1">
          <a:blip r:embed="rId2">
            <a:alphaModFix/>
          </a:blip>
          <a:srcRect b="0" l="50000" r="12388" t="0"/>
          <a:stretch/>
        </p:blipFill>
        <p:spPr>
          <a:xfrm>
            <a:off x="7608888" y="0"/>
            <a:ext cx="4583112" cy="6858000"/>
          </a:xfrm>
          <a:prstGeom prst="rect">
            <a:avLst/>
          </a:prstGeom>
          <a:noFill/>
          <a:ln>
            <a:noFill/>
          </a:ln>
        </p:spPr>
      </p:pic>
      <p:pic>
        <p:nvPicPr>
          <p:cNvPr id="704" name="Google Shape;704;p149"/>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05" name="Google Shape;705;p149"/>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6" name="Google Shape;706;p149"/>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07" name="Google Shape;707;p149"/>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Title Slide">
  <p:cSld name="76_Title Slide">
    <p:spTree>
      <p:nvGrpSpPr>
        <p:cNvPr id="708" name="Shape 708"/>
        <p:cNvGrpSpPr/>
        <p:nvPr/>
      </p:nvGrpSpPr>
      <p:grpSpPr>
        <a:xfrm>
          <a:off x="0" y="0"/>
          <a:ext cx="0" cy="0"/>
          <a:chOff x="0" y="0"/>
          <a:chExt cx="0" cy="0"/>
        </a:xfrm>
      </p:grpSpPr>
      <p:pic>
        <p:nvPicPr>
          <p:cNvPr id="709" name="Google Shape;709;p150"/>
          <p:cNvPicPr preferRelativeResize="0"/>
          <p:nvPr/>
        </p:nvPicPr>
        <p:blipFill rotWithShape="1">
          <a:blip r:embed="rId2">
            <a:alphaModFix/>
          </a:blip>
          <a:srcRect b="0" l="42497" r="19891" t="0"/>
          <a:stretch/>
        </p:blipFill>
        <p:spPr>
          <a:xfrm>
            <a:off x="7608888" y="0"/>
            <a:ext cx="4583112" cy="6858000"/>
          </a:xfrm>
          <a:prstGeom prst="rect">
            <a:avLst/>
          </a:prstGeom>
          <a:noFill/>
          <a:ln>
            <a:noFill/>
          </a:ln>
        </p:spPr>
      </p:pic>
      <p:pic>
        <p:nvPicPr>
          <p:cNvPr id="710" name="Google Shape;710;p150"/>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11" name="Google Shape;711;p150"/>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2" name="Google Shape;712;p150"/>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13" name="Google Shape;713;p150"/>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Title Slide">
  <p:cSld name="74_Title Slide">
    <p:spTree>
      <p:nvGrpSpPr>
        <p:cNvPr id="714" name="Shape 714"/>
        <p:cNvGrpSpPr/>
        <p:nvPr/>
      </p:nvGrpSpPr>
      <p:grpSpPr>
        <a:xfrm>
          <a:off x="0" y="0"/>
          <a:ext cx="0" cy="0"/>
          <a:chOff x="0" y="0"/>
          <a:chExt cx="0" cy="0"/>
        </a:xfrm>
      </p:grpSpPr>
      <p:pic>
        <p:nvPicPr>
          <p:cNvPr id="715" name="Google Shape;715;p151"/>
          <p:cNvPicPr preferRelativeResize="0"/>
          <p:nvPr/>
        </p:nvPicPr>
        <p:blipFill rotWithShape="1">
          <a:blip r:embed="rId2">
            <a:alphaModFix/>
          </a:blip>
          <a:srcRect b="0" l="0" r="0" t="0"/>
          <a:stretch/>
        </p:blipFill>
        <p:spPr>
          <a:xfrm>
            <a:off x="10879430" y="5881095"/>
            <a:ext cx="812824" cy="812824"/>
          </a:xfrm>
          <a:prstGeom prst="rect">
            <a:avLst/>
          </a:prstGeom>
          <a:noFill/>
          <a:ln>
            <a:noFill/>
          </a:ln>
        </p:spPr>
      </p:pic>
      <p:sp>
        <p:nvSpPr>
          <p:cNvPr id="716" name="Google Shape;716;p151"/>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7" name="Google Shape;717;p151"/>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18" name="Google Shape;718;p151"/>
          <p:cNvPicPr preferRelativeResize="0"/>
          <p:nvPr/>
        </p:nvPicPr>
        <p:blipFill rotWithShape="1">
          <a:blip r:embed="rId3">
            <a:alphaModFix/>
          </a:blip>
          <a:srcRect b="0" l="34044" r="28343" t="0"/>
          <a:stretch/>
        </p:blipFill>
        <p:spPr>
          <a:xfrm>
            <a:off x="7608888" y="0"/>
            <a:ext cx="4583112" cy="6858000"/>
          </a:xfrm>
          <a:prstGeom prst="rect">
            <a:avLst/>
          </a:prstGeom>
          <a:noFill/>
          <a:ln>
            <a:noFill/>
          </a:ln>
        </p:spPr>
      </p:pic>
      <p:pic>
        <p:nvPicPr>
          <p:cNvPr id="719" name="Google Shape;719;p151"/>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Title Slide">
  <p:cSld name="75_Title Slide">
    <p:spTree>
      <p:nvGrpSpPr>
        <p:cNvPr id="720" name="Shape 720"/>
        <p:cNvGrpSpPr/>
        <p:nvPr/>
      </p:nvGrpSpPr>
      <p:grpSpPr>
        <a:xfrm>
          <a:off x="0" y="0"/>
          <a:ext cx="0" cy="0"/>
          <a:chOff x="0" y="0"/>
          <a:chExt cx="0" cy="0"/>
        </a:xfrm>
      </p:grpSpPr>
      <p:pic>
        <p:nvPicPr>
          <p:cNvPr id="721" name="Google Shape;721;p152"/>
          <p:cNvPicPr preferRelativeResize="0"/>
          <p:nvPr/>
        </p:nvPicPr>
        <p:blipFill rotWithShape="1">
          <a:blip r:embed="rId2">
            <a:alphaModFix/>
          </a:blip>
          <a:srcRect b="0" l="34044" r="28343" t="0"/>
          <a:stretch/>
        </p:blipFill>
        <p:spPr>
          <a:xfrm>
            <a:off x="7608888" y="0"/>
            <a:ext cx="4583112" cy="6858000"/>
          </a:xfrm>
          <a:prstGeom prst="rect">
            <a:avLst/>
          </a:prstGeom>
          <a:noFill/>
          <a:ln>
            <a:noFill/>
          </a:ln>
        </p:spPr>
      </p:pic>
      <p:sp>
        <p:nvSpPr>
          <p:cNvPr id="722" name="Google Shape;722;p152"/>
          <p:cNvSpPr/>
          <p:nvPr/>
        </p:nvSpPr>
        <p:spPr>
          <a:xfrm>
            <a:off x="0" y="0"/>
            <a:ext cx="7608888"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23" name="Google Shape;723;p152"/>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24" name="Google Shape;724;p152"/>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5" name="Google Shape;725;p152"/>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26" name="Google Shape;726;p152"/>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Title Slide">
  <p:cSld name="78_Title Slide">
    <p:spTree>
      <p:nvGrpSpPr>
        <p:cNvPr id="727" name="Shape 727"/>
        <p:cNvGrpSpPr/>
        <p:nvPr/>
      </p:nvGrpSpPr>
      <p:grpSpPr>
        <a:xfrm>
          <a:off x="0" y="0"/>
          <a:ext cx="0" cy="0"/>
          <a:chOff x="0" y="0"/>
          <a:chExt cx="0" cy="0"/>
        </a:xfrm>
      </p:grpSpPr>
      <p:pic>
        <p:nvPicPr>
          <p:cNvPr id="728" name="Google Shape;728;p153"/>
          <p:cNvPicPr preferRelativeResize="0"/>
          <p:nvPr/>
        </p:nvPicPr>
        <p:blipFill rotWithShape="1">
          <a:blip r:embed="rId2">
            <a:alphaModFix/>
          </a:blip>
          <a:srcRect b="0" l="53707" r="8681" t="0"/>
          <a:stretch/>
        </p:blipFill>
        <p:spPr>
          <a:xfrm>
            <a:off x="7608888" y="0"/>
            <a:ext cx="4583112" cy="6858000"/>
          </a:xfrm>
          <a:prstGeom prst="rect">
            <a:avLst/>
          </a:prstGeom>
          <a:noFill/>
          <a:ln>
            <a:noFill/>
          </a:ln>
        </p:spPr>
      </p:pic>
      <p:pic>
        <p:nvPicPr>
          <p:cNvPr id="729" name="Google Shape;729;p153"/>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30" name="Google Shape;730;p15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1" name="Google Shape;731;p15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32" name="Google Shape;732;p153"/>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Title Slide">
  <p:cSld name="79_Title Slide">
    <p:spTree>
      <p:nvGrpSpPr>
        <p:cNvPr id="733" name="Shape 733"/>
        <p:cNvGrpSpPr/>
        <p:nvPr/>
      </p:nvGrpSpPr>
      <p:grpSpPr>
        <a:xfrm>
          <a:off x="0" y="0"/>
          <a:ext cx="0" cy="0"/>
          <a:chOff x="0" y="0"/>
          <a:chExt cx="0" cy="0"/>
        </a:xfrm>
      </p:grpSpPr>
      <p:pic>
        <p:nvPicPr>
          <p:cNvPr id="734" name="Google Shape;734;p154"/>
          <p:cNvPicPr preferRelativeResize="0"/>
          <p:nvPr/>
        </p:nvPicPr>
        <p:blipFill rotWithShape="1">
          <a:blip r:embed="rId2">
            <a:alphaModFix/>
          </a:blip>
          <a:srcRect b="0" l="53707" r="8681" t="0"/>
          <a:stretch/>
        </p:blipFill>
        <p:spPr>
          <a:xfrm>
            <a:off x="7608888" y="0"/>
            <a:ext cx="4583112" cy="6858000"/>
          </a:xfrm>
          <a:prstGeom prst="rect">
            <a:avLst/>
          </a:prstGeom>
          <a:noFill/>
          <a:ln>
            <a:noFill/>
          </a:ln>
        </p:spPr>
      </p:pic>
      <p:sp>
        <p:nvSpPr>
          <p:cNvPr id="735" name="Google Shape;735;p154"/>
          <p:cNvSpPr/>
          <p:nvPr/>
        </p:nvSpPr>
        <p:spPr>
          <a:xfrm>
            <a:off x="0" y="0"/>
            <a:ext cx="7608888"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36" name="Google Shape;736;p154"/>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37" name="Google Shape;737;p15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Raleway ExtraBo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8" name="Google Shape;738;p15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39" name="Google Shape;739;p154"/>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67" name="Shape 67"/>
        <p:cNvGrpSpPr/>
        <p:nvPr/>
      </p:nvGrpSpPr>
      <p:grpSpPr>
        <a:xfrm>
          <a:off x="0" y="0"/>
          <a:ext cx="0" cy="0"/>
          <a:chOff x="0" y="0"/>
          <a:chExt cx="0" cy="0"/>
        </a:xfrm>
      </p:grpSpPr>
      <p:sp>
        <p:nvSpPr>
          <p:cNvPr id="68" name="Google Shape;68;p171"/>
          <p:cNvSpPr/>
          <p:nvPr/>
        </p:nvSpPr>
        <p:spPr>
          <a:xfrm>
            <a:off x="7620000" y="0"/>
            <a:ext cx="4577191" cy="6860921"/>
          </a:xfrm>
          <a:custGeom>
            <a:rect b="b" l="l" r="r" t="t"/>
            <a:pathLst>
              <a:path extrusionOk="0" h="6860921" w="12197192">
                <a:moveTo>
                  <a:pt x="0" y="0"/>
                </a:moveTo>
                <a:lnTo>
                  <a:pt x="12197192" y="0"/>
                </a:lnTo>
                <a:lnTo>
                  <a:pt x="12197192" y="6860921"/>
                </a:lnTo>
                <a:lnTo>
                  <a:pt x="0" y="686092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aleway"/>
              <a:ea typeface="Raleway"/>
              <a:cs typeface="Raleway"/>
              <a:sym typeface="Raleway"/>
            </a:endParaRPr>
          </a:p>
        </p:txBody>
      </p:sp>
      <p:pic>
        <p:nvPicPr>
          <p:cNvPr id="69" name="Google Shape;69;p171"/>
          <p:cNvPicPr preferRelativeResize="0"/>
          <p:nvPr/>
        </p:nvPicPr>
        <p:blipFill rotWithShape="1">
          <a:blip r:embed="rId2">
            <a:alphaModFix/>
          </a:blip>
          <a:srcRect b="0" l="0" r="0" t="0"/>
          <a:stretch/>
        </p:blipFill>
        <p:spPr>
          <a:xfrm>
            <a:off x="8493491" y="-2550993"/>
            <a:ext cx="4243152" cy="4253681"/>
          </a:xfrm>
          <a:prstGeom prst="rect">
            <a:avLst/>
          </a:prstGeom>
          <a:noFill/>
          <a:ln>
            <a:noFill/>
          </a:ln>
        </p:spPr>
      </p:pic>
      <p:pic>
        <p:nvPicPr>
          <p:cNvPr id="70" name="Google Shape;70;p171"/>
          <p:cNvPicPr preferRelativeResize="0"/>
          <p:nvPr/>
        </p:nvPicPr>
        <p:blipFill rotWithShape="1">
          <a:blip r:embed="rId3">
            <a:alphaModFix/>
          </a:blip>
          <a:srcRect b="0" l="0" r="0" t="0"/>
          <a:stretch/>
        </p:blipFill>
        <p:spPr>
          <a:xfrm>
            <a:off x="5665443" y="2041140"/>
            <a:ext cx="4243152" cy="4253681"/>
          </a:xfrm>
          <a:prstGeom prst="rect">
            <a:avLst/>
          </a:prstGeom>
          <a:noFill/>
          <a:ln>
            <a:noFill/>
          </a:ln>
        </p:spPr>
      </p:pic>
      <p:pic>
        <p:nvPicPr>
          <p:cNvPr id="71" name="Google Shape;71;p171"/>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72" name="Google Shape;72;p171"/>
          <p:cNvPicPr preferRelativeResize="0"/>
          <p:nvPr/>
        </p:nvPicPr>
        <p:blipFill rotWithShape="1">
          <a:blip r:embed="rId2">
            <a:alphaModFix/>
          </a:blip>
          <a:srcRect b="0" l="0" r="0" t="0"/>
          <a:stretch/>
        </p:blipFill>
        <p:spPr>
          <a:xfrm>
            <a:off x="11169876" y="1460412"/>
            <a:ext cx="4243152" cy="4253681"/>
          </a:xfrm>
          <a:prstGeom prst="rect">
            <a:avLst/>
          </a:prstGeom>
          <a:noFill/>
          <a:ln>
            <a:noFill/>
          </a:ln>
        </p:spPr>
      </p:pic>
      <p:sp>
        <p:nvSpPr>
          <p:cNvPr id="73" name="Google Shape;73;p171"/>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2"/>
              </a:buClr>
              <a:buSzPts val="3200"/>
              <a:buFont typeface="Raleway ExtraBold"/>
              <a:buNone/>
              <a:defRPr sz="32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71"/>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5" name="Google Shape;75;p171"/>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78">
          <p15:clr>
            <a:srgbClr val="FBAE40"/>
          </p15:clr>
        </p15:guide>
        <p15:guide id="3" pos="34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Title Slide">
  <p:cSld name="56_Title Slide">
    <p:spTree>
      <p:nvGrpSpPr>
        <p:cNvPr id="740" name="Shape 740"/>
        <p:cNvGrpSpPr/>
        <p:nvPr/>
      </p:nvGrpSpPr>
      <p:grpSpPr>
        <a:xfrm>
          <a:off x="0" y="0"/>
          <a:ext cx="0" cy="0"/>
          <a:chOff x="0" y="0"/>
          <a:chExt cx="0" cy="0"/>
        </a:xfrm>
      </p:grpSpPr>
      <p:pic>
        <p:nvPicPr>
          <p:cNvPr id="741" name="Google Shape;741;p155"/>
          <p:cNvPicPr preferRelativeResize="0"/>
          <p:nvPr/>
        </p:nvPicPr>
        <p:blipFill rotWithShape="1">
          <a:blip r:embed="rId2">
            <a:alphaModFix/>
          </a:blip>
          <a:srcRect b="0" l="0" r="0" t="0"/>
          <a:stretch/>
        </p:blipFill>
        <p:spPr>
          <a:xfrm rot="10800000">
            <a:off x="3376" y="1"/>
            <a:ext cx="12185250" cy="6858000"/>
          </a:xfrm>
          <a:prstGeom prst="rect">
            <a:avLst/>
          </a:prstGeom>
          <a:noFill/>
          <a:ln>
            <a:noFill/>
          </a:ln>
        </p:spPr>
      </p:pic>
      <p:sp>
        <p:nvSpPr>
          <p:cNvPr id="742" name="Google Shape;742;p155"/>
          <p:cNvSpPr/>
          <p:nvPr/>
        </p:nvSpPr>
        <p:spPr>
          <a:xfrm rot="10800000">
            <a:off x="-1" y="0"/>
            <a:ext cx="12192000" cy="6858000"/>
          </a:xfrm>
          <a:prstGeom prst="rect">
            <a:avLst/>
          </a:prstGeom>
          <a:gradFill>
            <a:gsLst>
              <a:gs pos="0">
                <a:schemeClr val="lt1"/>
              </a:gs>
              <a:gs pos="25248">
                <a:srgbClr val="FFFFFF"/>
              </a:gs>
              <a:gs pos="48000">
                <a:srgbClr val="FFFFFF">
                  <a:alpha val="63921"/>
                </a:srgbClr>
              </a:gs>
              <a:gs pos="100000">
                <a:srgbClr val="FFFFFF">
                  <a:alpha val="0"/>
                </a:srgbClr>
              </a:gs>
            </a:gsLst>
            <a:lin ang="9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43" name="Google Shape;743;p155"/>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44" name="Google Shape;744;p155"/>
          <p:cNvSpPr txBox="1"/>
          <p:nvPr>
            <p:ph type="title"/>
          </p:nvPr>
        </p:nvSpPr>
        <p:spPr>
          <a:xfrm>
            <a:off x="465275" y="472430"/>
            <a:ext cx="6183176"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3200"/>
              <a:buFont typeface="Raleway ExtraBold"/>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5" name="Google Shape;745;p155"/>
          <p:cNvSpPr txBox="1"/>
          <p:nvPr>
            <p:ph idx="1" type="body"/>
          </p:nvPr>
        </p:nvSpPr>
        <p:spPr>
          <a:xfrm>
            <a:off x="494571" y="1260887"/>
            <a:ext cx="5601429" cy="38191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46" name="Google Shape;746;p155"/>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Title Slide">
  <p:cSld name="57_Title Slide">
    <p:spTree>
      <p:nvGrpSpPr>
        <p:cNvPr id="747" name="Shape 747"/>
        <p:cNvGrpSpPr/>
        <p:nvPr/>
      </p:nvGrpSpPr>
      <p:grpSpPr>
        <a:xfrm>
          <a:off x="0" y="0"/>
          <a:ext cx="0" cy="0"/>
          <a:chOff x="0" y="0"/>
          <a:chExt cx="0" cy="0"/>
        </a:xfrm>
      </p:grpSpPr>
      <p:pic>
        <p:nvPicPr>
          <p:cNvPr id="748" name="Google Shape;748;p156"/>
          <p:cNvPicPr preferRelativeResize="0"/>
          <p:nvPr/>
        </p:nvPicPr>
        <p:blipFill rotWithShape="1">
          <a:blip r:embed="rId2">
            <a:alphaModFix/>
          </a:blip>
          <a:srcRect b="0" l="-54" r="0" t="0"/>
          <a:stretch/>
        </p:blipFill>
        <p:spPr>
          <a:xfrm>
            <a:off x="0" y="0"/>
            <a:ext cx="12192000" cy="6858000"/>
          </a:xfrm>
          <a:prstGeom prst="rect">
            <a:avLst/>
          </a:prstGeom>
          <a:noFill/>
          <a:ln>
            <a:noFill/>
          </a:ln>
        </p:spPr>
      </p:pic>
      <p:sp>
        <p:nvSpPr>
          <p:cNvPr id="749" name="Google Shape;749;p156"/>
          <p:cNvSpPr/>
          <p:nvPr/>
        </p:nvSpPr>
        <p:spPr>
          <a:xfrm rot="10800000">
            <a:off x="-7" y="0"/>
            <a:ext cx="12192006" cy="6858000"/>
          </a:xfrm>
          <a:prstGeom prst="rect">
            <a:avLst/>
          </a:prstGeom>
          <a:gradFill>
            <a:gsLst>
              <a:gs pos="0">
                <a:schemeClr val="lt1"/>
              </a:gs>
              <a:gs pos="18000">
                <a:srgbClr val="FFFFFF"/>
              </a:gs>
              <a:gs pos="99000">
                <a:srgbClr val="FFFFFF">
                  <a:alpha val="0"/>
                </a:srgbClr>
              </a:gs>
              <a:gs pos="100000">
                <a:srgbClr val="FFFFFF">
                  <a:alpha val="0"/>
                </a:srgbClr>
              </a:gs>
            </a:gsLst>
            <a:lin ang="9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50" name="Google Shape;750;p156"/>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51" name="Google Shape;751;p156"/>
          <p:cNvSpPr txBox="1"/>
          <p:nvPr>
            <p:ph type="title"/>
          </p:nvPr>
        </p:nvSpPr>
        <p:spPr>
          <a:xfrm>
            <a:off x="465274" y="472430"/>
            <a:ext cx="9974126"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5"/>
              </a:buClr>
              <a:buSzPts val="3200"/>
              <a:buFont typeface="Raleway ExtraBold"/>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2" name="Google Shape;752;p156"/>
          <p:cNvSpPr txBox="1"/>
          <p:nvPr>
            <p:ph idx="1" type="body"/>
          </p:nvPr>
        </p:nvSpPr>
        <p:spPr>
          <a:xfrm>
            <a:off x="494572" y="1260887"/>
            <a:ext cx="3874228" cy="42970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53" name="Google Shape;753;p156"/>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Title Slide">
  <p:cSld name="58_Title Slide">
    <p:spTree>
      <p:nvGrpSpPr>
        <p:cNvPr id="754" name="Shape 754"/>
        <p:cNvGrpSpPr/>
        <p:nvPr/>
      </p:nvGrpSpPr>
      <p:grpSpPr>
        <a:xfrm>
          <a:off x="0" y="0"/>
          <a:ext cx="0" cy="0"/>
          <a:chOff x="0" y="0"/>
          <a:chExt cx="0" cy="0"/>
        </a:xfrm>
      </p:grpSpPr>
      <p:pic>
        <p:nvPicPr>
          <p:cNvPr id="755" name="Google Shape;755;p157"/>
          <p:cNvPicPr preferRelativeResize="0"/>
          <p:nvPr/>
        </p:nvPicPr>
        <p:blipFill rotWithShape="1">
          <a:blip r:embed="rId2">
            <a:alphaModFix/>
          </a:blip>
          <a:srcRect b="5316" l="10580" r="0" t="5315"/>
          <a:stretch/>
        </p:blipFill>
        <p:spPr>
          <a:xfrm flipH="1">
            <a:off x="0" y="1"/>
            <a:ext cx="12192000" cy="6857998"/>
          </a:xfrm>
          <a:prstGeom prst="rect">
            <a:avLst/>
          </a:prstGeom>
          <a:noFill/>
          <a:ln>
            <a:noFill/>
          </a:ln>
        </p:spPr>
      </p:pic>
      <p:sp>
        <p:nvSpPr>
          <p:cNvPr id="756" name="Google Shape;756;p157"/>
          <p:cNvSpPr/>
          <p:nvPr/>
        </p:nvSpPr>
        <p:spPr>
          <a:xfrm rot="10800000">
            <a:off x="-6" y="0"/>
            <a:ext cx="12192006" cy="6858000"/>
          </a:xfrm>
          <a:prstGeom prst="rect">
            <a:avLst/>
          </a:prstGeom>
          <a:gradFill>
            <a:gsLst>
              <a:gs pos="0">
                <a:schemeClr val="lt1"/>
              </a:gs>
              <a:gs pos="18000">
                <a:srgbClr val="FFFFFF"/>
              </a:gs>
              <a:gs pos="99000">
                <a:srgbClr val="FFFFFF">
                  <a:alpha val="0"/>
                </a:srgbClr>
              </a:gs>
              <a:gs pos="100000">
                <a:srgbClr val="FFFFFF">
                  <a:alpha val="0"/>
                </a:srgbClr>
              </a:gs>
            </a:gsLst>
            <a:lin ang="9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57" name="Google Shape;757;p157"/>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
        <p:nvSpPr>
          <p:cNvPr id="758" name="Google Shape;758;p157"/>
          <p:cNvSpPr txBox="1"/>
          <p:nvPr>
            <p:ph type="title"/>
          </p:nvPr>
        </p:nvSpPr>
        <p:spPr>
          <a:xfrm>
            <a:off x="465274" y="472430"/>
            <a:ext cx="6080669" cy="67147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3200"/>
              <a:buFont typeface="Raleway ExtraBold"/>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9" name="Google Shape;759;p157"/>
          <p:cNvSpPr txBox="1"/>
          <p:nvPr>
            <p:ph idx="1" type="body"/>
          </p:nvPr>
        </p:nvSpPr>
        <p:spPr>
          <a:xfrm>
            <a:off x="494572" y="1260887"/>
            <a:ext cx="6080668" cy="42970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solidFill>
                  <a:schemeClr val="dk1"/>
                </a:solidFill>
              </a:defRPr>
            </a:lvl1pPr>
            <a:lvl2pPr indent="-228600" lvl="1" marL="914400" algn="l">
              <a:lnSpc>
                <a:spcPct val="90000"/>
              </a:lnSpc>
              <a:spcBef>
                <a:spcPts val="500"/>
              </a:spcBef>
              <a:spcAft>
                <a:spcPts val="0"/>
              </a:spcAft>
              <a:buClr>
                <a:srgbClr val="999999"/>
              </a:buClr>
              <a:buSzPts val="2000"/>
              <a:buNone/>
              <a:defRPr sz="2000">
                <a:solidFill>
                  <a:srgbClr val="999999"/>
                </a:solidFill>
              </a:defRPr>
            </a:lvl2pPr>
            <a:lvl3pPr indent="-228600" lvl="2" marL="1371600" algn="l">
              <a:lnSpc>
                <a:spcPct val="90000"/>
              </a:lnSpc>
              <a:spcBef>
                <a:spcPts val="500"/>
              </a:spcBef>
              <a:spcAft>
                <a:spcPts val="0"/>
              </a:spcAft>
              <a:buClr>
                <a:srgbClr val="999999"/>
              </a:buClr>
              <a:buSzPts val="1800"/>
              <a:buNone/>
              <a:defRPr sz="1800">
                <a:solidFill>
                  <a:srgbClr val="999999"/>
                </a:solidFill>
              </a:defRPr>
            </a:lvl3pPr>
            <a:lvl4pPr indent="-228600" lvl="3" marL="1828800" algn="l">
              <a:lnSpc>
                <a:spcPct val="90000"/>
              </a:lnSpc>
              <a:spcBef>
                <a:spcPts val="500"/>
              </a:spcBef>
              <a:spcAft>
                <a:spcPts val="0"/>
              </a:spcAft>
              <a:buClr>
                <a:srgbClr val="999999"/>
              </a:buClr>
              <a:buSzPts val="1600"/>
              <a:buNone/>
              <a:defRPr sz="1600">
                <a:solidFill>
                  <a:srgbClr val="999999"/>
                </a:solidFill>
              </a:defRPr>
            </a:lvl4pPr>
            <a:lvl5pPr indent="-228600" lvl="4" marL="2286000" algn="l">
              <a:lnSpc>
                <a:spcPct val="90000"/>
              </a:lnSpc>
              <a:spcBef>
                <a:spcPts val="500"/>
              </a:spcBef>
              <a:spcAft>
                <a:spcPts val="0"/>
              </a:spcAft>
              <a:buClr>
                <a:srgbClr val="999999"/>
              </a:buClr>
              <a:buSzPts val="1600"/>
              <a:buNone/>
              <a:defRPr sz="1600">
                <a:solidFill>
                  <a:srgbClr val="999999"/>
                </a:solidFill>
              </a:defRPr>
            </a:lvl5pPr>
            <a:lvl6pPr indent="-228600" lvl="5" marL="2743200" algn="l">
              <a:lnSpc>
                <a:spcPct val="90000"/>
              </a:lnSpc>
              <a:spcBef>
                <a:spcPts val="500"/>
              </a:spcBef>
              <a:spcAft>
                <a:spcPts val="0"/>
              </a:spcAft>
              <a:buClr>
                <a:srgbClr val="999999"/>
              </a:buClr>
              <a:buSzPts val="1600"/>
              <a:buNone/>
              <a:defRPr sz="1600">
                <a:solidFill>
                  <a:srgbClr val="999999"/>
                </a:solidFill>
              </a:defRPr>
            </a:lvl6pPr>
            <a:lvl7pPr indent="-228600" lvl="6" marL="3200400" algn="l">
              <a:lnSpc>
                <a:spcPct val="90000"/>
              </a:lnSpc>
              <a:spcBef>
                <a:spcPts val="500"/>
              </a:spcBef>
              <a:spcAft>
                <a:spcPts val="0"/>
              </a:spcAft>
              <a:buClr>
                <a:srgbClr val="999999"/>
              </a:buClr>
              <a:buSzPts val="1600"/>
              <a:buNone/>
              <a:defRPr sz="1600">
                <a:solidFill>
                  <a:srgbClr val="999999"/>
                </a:solidFill>
              </a:defRPr>
            </a:lvl7pPr>
            <a:lvl8pPr indent="-228600" lvl="7" marL="3657600" algn="l">
              <a:lnSpc>
                <a:spcPct val="90000"/>
              </a:lnSpc>
              <a:spcBef>
                <a:spcPts val="500"/>
              </a:spcBef>
              <a:spcAft>
                <a:spcPts val="0"/>
              </a:spcAft>
              <a:buClr>
                <a:srgbClr val="999999"/>
              </a:buClr>
              <a:buSzPts val="1600"/>
              <a:buNone/>
              <a:defRPr sz="1600">
                <a:solidFill>
                  <a:srgbClr val="999999"/>
                </a:solidFill>
              </a:defRPr>
            </a:lvl8pPr>
            <a:lvl9pPr indent="-228600" lvl="8" marL="4114800" algn="l">
              <a:lnSpc>
                <a:spcPct val="90000"/>
              </a:lnSpc>
              <a:spcBef>
                <a:spcPts val="500"/>
              </a:spcBef>
              <a:spcAft>
                <a:spcPts val="0"/>
              </a:spcAft>
              <a:buClr>
                <a:srgbClr val="999999"/>
              </a:buClr>
              <a:buSzPts val="1600"/>
              <a:buNone/>
              <a:defRPr sz="1600">
                <a:solidFill>
                  <a:srgbClr val="999999"/>
                </a:solidFill>
              </a:defRPr>
            </a:lvl9pPr>
          </a:lstStyle>
          <a:p/>
        </p:txBody>
      </p:sp>
      <p:pic>
        <p:nvPicPr>
          <p:cNvPr id="760" name="Google Shape;760;p157"/>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33">
          <p15:clr>
            <a:srgbClr val="FBAE40"/>
          </p15:clr>
        </p15:guide>
        <p15:guide id="3" pos="347">
          <p15:clr>
            <a:srgbClr val="FBAE40"/>
          </p15:clr>
        </p15:guide>
        <p15:guide id="4" pos="479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Title Slide">
  <p:cSld name="61_Title Slide">
    <p:spTree>
      <p:nvGrpSpPr>
        <p:cNvPr id="761" name="Shape 761"/>
        <p:cNvGrpSpPr/>
        <p:nvPr/>
      </p:nvGrpSpPr>
      <p:grpSpPr>
        <a:xfrm>
          <a:off x="0" y="0"/>
          <a:ext cx="0" cy="0"/>
          <a:chOff x="0" y="0"/>
          <a:chExt cx="0" cy="0"/>
        </a:xfrm>
      </p:grpSpPr>
      <p:pic>
        <p:nvPicPr>
          <p:cNvPr id="762" name="Google Shape;762;p158"/>
          <p:cNvPicPr preferRelativeResize="0"/>
          <p:nvPr/>
        </p:nvPicPr>
        <p:blipFill rotWithShape="1">
          <a:blip r:embed="rId2">
            <a:alphaModFix/>
          </a:blip>
          <a:srcRect b="21984" l="0" r="0" t="40477"/>
          <a:stretch/>
        </p:blipFill>
        <p:spPr>
          <a:xfrm>
            <a:off x="0" y="0"/>
            <a:ext cx="12192000" cy="6858000"/>
          </a:xfrm>
          <a:prstGeom prst="rect">
            <a:avLst/>
          </a:prstGeom>
          <a:noFill/>
          <a:ln>
            <a:noFill/>
          </a:ln>
        </p:spPr>
      </p:pic>
      <p:pic>
        <p:nvPicPr>
          <p:cNvPr id="763" name="Google Shape;763;p158"/>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64" name="Google Shape;764;p158"/>
          <p:cNvPicPr preferRelativeResize="0"/>
          <p:nvPr/>
        </p:nvPicPr>
        <p:blipFill rotWithShape="1">
          <a:blip r:embed="rId4">
            <a:alphaModFix/>
          </a:blip>
          <a:srcRect b="0" l="0" r="0" t="0"/>
          <a:stretch/>
        </p:blipFill>
        <p:spPr>
          <a:xfrm>
            <a:off x="2085975" y="1949495"/>
            <a:ext cx="8020050" cy="2959010"/>
          </a:xfrm>
          <a:prstGeom prst="rect">
            <a:avLst/>
          </a:prstGeom>
          <a:noFill/>
          <a:ln>
            <a:noFill/>
          </a:ln>
        </p:spPr>
      </p:pic>
      <p:pic>
        <p:nvPicPr>
          <p:cNvPr id="765" name="Google Shape;765;p158"/>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Title Slide">
  <p:cSld name="70_Title Slide">
    <p:spTree>
      <p:nvGrpSpPr>
        <p:cNvPr id="766" name="Shape 766"/>
        <p:cNvGrpSpPr/>
        <p:nvPr/>
      </p:nvGrpSpPr>
      <p:grpSpPr>
        <a:xfrm>
          <a:off x="0" y="0"/>
          <a:ext cx="0" cy="0"/>
          <a:chOff x="0" y="0"/>
          <a:chExt cx="0" cy="0"/>
        </a:xfrm>
      </p:grpSpPr>
      <p:pic>
        <p:nvPicPr>
          <p:cNvPr id="767" name="Google Shape;767;p159"/>
          <p:cNvPicPr preferRelativeResize="0"/>
          <p:nvPr/>
        </p:nvPicPr>
        <p:blipFill rotWithShape="1">
          <a:blip r:embed="rId2">
            <a:alphaModFix/>
          </a:blip>
          <a:srcRect b="0" l="0" r="0" t="0"/>
          <a:stretch/>
        </p:blipFill>
        <p:spPr>
          <a:xfrm rot="10800000">
            <a:off x="3376" y="1"/>
            <a:ext cx="12185250" cy="6858000"/>
          </a:xfrm>
          <a:prstGeom prst="rect">
            <a:avLst/>
          </a:prstGeom>
          <a:noFill/>
          <a:ln>
            <a:noFill/>
          </a:ln>
        </p:spPr>
      </p:pic>
      <p:pic>
        <p:nvPicPr>
          <p:cNvPr id="768" name="Google Shape;768;p159"/>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69" name="Google Shape;769;p159"/>
          <p:cNvPicPr preferRelativeResize="0"/>
          <p:nvPr/>
        </p:nvPicPr>
        <p:blipFill rotWithShape="1">
          <a:blip r:embed="rId4">
            <a:alphaModFix/>
          </a:blip>
          <a:srcRect b="0" l="0" r="0" t="0"/>
          <a:stretch/>
        </p:blipFill>
        <p:spPr>
          <a:xfrm>
            <a:off x="171451" y="2339731"/>
            <a:ext cx="6026150" cy="2223358"/>
          </a:xfrm>
          <a:prstGeom prst="rect">
            <a:avLst/>
          </a:prstGeom>
          <a:noFill/>
          <a:ln>
            <a:noFill/>
          </a:ln>
        </p:spPr>
      </p:pic>
      <p:pic>
        <p:nvPicPr>
          <p:cNvPr id="770" name="Google Shape;770;p159"/>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Title Slide">
  <p:cSld name="69_Title Slide">
    <p:spTree>
      <p:nvGrpSpPr>
        <p:cNvPr id="771" name="Shape 771"/>
        <p:cNvGrpSpPr/>
        <p:nvPr/>
      </p:nvGrpSpPr>
      <p:grpSpPr>
        <a:xfrm>
          <a:off x="0" y="0"/>
          <a:ext cx="0" cy="0"/>
          <a:chOff x="0" y="0"/>
          <a:chExt cx="0" cy="0"/>
        </a:xfrm>
      </p:grpSpPr>
      <p:pic>
        <p:nvPicPr>
          <p:cNvPr id="772" name="Google Shape;772;p160"/>
          <p:cNvPicPr preferRelativeResize="0"/>
          <p:nvPr/>
        </p:nvPicPr>
        <p:blipFill rotWithShape="1">
          <a:blip r:embed="rId2">
            <a:alphaModFix/>
          </a:blip>
          <a:srcRect b="0" l="0" r="4396" t="4451"/>
          <a:stretch/>
        </p:blipFill>
        <p:spPr>
          <a:xfrm>
            <a:off x="0" y="0"/>
            <a:ext cx="12192000" cy="6858000"/>
          </a:xfrm>
          <a:prstGeom prst="rect">
            <a:avLst/>
          </a:prstGeom>
          <a:noFill/>
          <a:ln>
            <a:noFill/>
          </a:ln>
        </p:spPr>
      </p:pic>
      <p:pic>
        <p:nvPicPr>
          <p:cNvPr id="773" name="Google Shape;773;p160"/>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74" name="Google Shape;774;p160"/>
          <p:cNvPicPr preferRelativeResize="0"/>
          <p:nvPr/>
        </p:nvPicPr>
        <p:blipFill rotWithShape="1">
          <a:blip r:embed="rId4">
            <a:alphaModFix/>
          </a:blip>
          <a:srcRect b="0" l="0" r="0" t="0"/>
          <a:stretch/>
        </p:blipFill>
        <p:spPr>
          <a:xfrm>
            <a:off x="462710" y="2367693"/>
            <a:ext cx="5753100" cy="2122615"/>
          </a:xfrm>
          <a:prstGeom prst="rect">
            <a:avLst/>
          </a:prstGeom>
          <a:noFill/>
          <a:ln>
            <a:noFill/>
          </a:ln>
        </p:spPr>
      </p:pic>
      <p:pic>
        <p:nvPicPr>
          <p:cNvPr id="775" name="Google Shape;775;p160"/>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Title Slide">
  <p:cSld name="85_Title Slide">
    <p:spTree>
      <p:nvGrpSpPr>
        <p:cNvPr id="776" name="Shape 776"/>
        <p:cNvGrpSpPr/>
        <p:nvPr/>
      </p:nvGrpSpPr>
      <p:grpSpPr>
        <a:xfrm>
          <a:off x="0" y="0"/>
          <a:ext cx="0" cy="0"/>
          <a:chOff x="0" y="0"/>
          <a:chExt cx="0" cy="0"/>
        </a:xfrm>
      </p:grpSpPr>
      <p:pic>
        <p:nvPicPr>
          <p:cNvPr id="777" name="Google Shape;777;p161"/>
          <p:cNvPicPr preferRelativeResize="0"/>
          <p:nvPr/>
        </p:nvPicPr>
        <p:blipFill rotWithShape="1">
          <a:blip r:embed="rId2">
            <a:alphaModFix/>
          </a:blip>
          <a:srcRect b="7538" l="0" r="7514" t="22"/>
          <a:stretch/>
        </p:blipFill>
        <p:spPr>
          <a:xfrm>
            <a:off x="546" y="0"/>
            <a:ext cx="12191454" cy="6858000"/>
          </a:xfrm>
          <a:prstGeom prst="rect">
            <a:avLst/>
          </a:prstGeom>
          <a:noFill/>
          <a:ln>
            <a:noFill/>
          </a:ln>
        </p:spPr>
      </p:pic>
      <p:pic>
        <p:nvPicPr>
          <p:cNvPr id="778" name="Google Shape;778;p161"/>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79" name="Google Shape;779;p161"/>
          <p:cNvPicPr preferRelativeResize="0"/>
          <p:nvPr/>
        </p:nvPicPr>
        <p:blipFill rotWithShape="1">
          <a:blip r:embed="rId4">
            <a:alphaModFix/>
          </a:blip>
          <a:srcRect b="0" l="0" r="0" t="0"/>
          <a:stretch/>
        </p:blipFill>
        <p:spPr>
          <a:xfrm>
            <a:off x="171451" y="2339731"/>
            <a:ext cx="6026150" cy="2223358"/>
          </a:xfrm>
          <a:prstGeom prst="rect">
            <a:avLst/>
          </a:prstGeom>
          <a:noFill/>
          <a:ln>
            <a:noFill/>
          </a:ln>
        </p:spPr>
      </p:pic>
      <p:pic>
        <p:nvPicPr>
          <p:cNvPr id="780" name="Google Shape;780;p161"/>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_Title Slide">
  <p:cSld name="87_Title Slide">
    <p:spTree>
      <p:nvGrpSpPr>
        <p:cNvPr id="781" name="Shape 781"/>
        <p:cNvGrpSpPr/>
        <p:nvPr/>
      </p:nvGrpSpPr>
      <p:grpSpPr>
        <a:xfrm>
          <a:off x="0" y="0"/>
          <a:ext cx="0" cy="0"/>
          <a:chOff x="0" y="0"/>
          <a:chExt cx="0" cy="0"/>
        </a:xfrm>
      </p:grpSpPr>
      <p:pic>
        <p:nvPicPr>
          <p:cNvPr id="782" name="Google Shape;782;p162"/>
          <p:cNvPicPr preferRelativeResize="0"/>
          <p:nvPr/>
        </p:nvPicPr>
        <p:blipFill rotWithShape="1">
          <a:blip r:embed="rId2">
            <a:alphaModFix/>
          </a:blip>
          <a:srcRect b="24" l="0" r="0" t="25"/>
          <a:stretch/>
        </p:blipFill>
        <p:spPr>
          <a:xfrm>
            <a:off x="546" y="0"/>
            <a:ext cx="12191454" cy="6858000"/>
          </a:xfrm>
          <a:prstGeom prst="rect">
            <a:avLst/>
          </a:prstGeom>
          <a:noFill/>
          <a:ln>
            <a:noFill/>
          </a:ln>
        </p:spPr>
      </p:pic>
      <p:pic>
        <p:nvPicPr>
          <p:cNvPr id="783" name="Google Shape;783;p162"/>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84" name="Google Shape;784;p162"/>
          <p:cNvPicPr preferRelativeResize="0"/>
          <p:nvPr/>
        </p:nvPicPr>
        <p:blipFill rotWithShape="1">
          <a:blip r:embed="rId4">
            <a:alphaModFix/>
          </a:blip>
          <a:srcRect b="0" l="0" r="0" t="0"/>
          <a:stretch/>
        </p:blipFill>
        <p:spPr>
          <a:xfrm>
            <a:off x="557806" y="2682037"/>
            <a:ext cx="4049115" cy="1493927"/>
          </a:xfrm>
          <a:prstGeom prst="rect">
            <a:avLst/>
          </a:prstGeom>
          <a:noFill/>
          <a:ln>
            <a:noFill/>
          </a:ln>
        </p:spPr>
      </p:pic>
      <p:pic>
        <p:nvPicPr>
          <p:cNvPr id="785" name="Google Shape;785;p162"/>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_Title Slide">
  <p:cSld name="81_Title Slide">
    <p:spTree>
      <p:nvGrpSpPr>
        <p:cNvPr id="786" name="Shape 786"/>
        <p:cNvGrpSpPr/>
        <p:nvPr/>
      </p:nvGrpSpPr>
      <p:grpSpPr>
        <a:xfrm>
          <a:off x="0" y="0"/>
          <a:ext cx="0" cy="0"/>
          <a:chOff x="0" y="0"/>
          <a:chExt cx="0" cy="0"/>
        </a:xfrm>
      </p:grpSpPr>
      <p:pic>
        <p:nvPicPr>
          <p:cNvPr id="787" name="Google Shape;787;p163"/>
          <p:cNvPicPr preferRelativeResize="0"/>
          <p:nvPr/>
        </p:nvPicPr>
        <p:blipFill rotWithShape="1">
          <a:blip r:embed="rId2">
            <a:alphaModFix/>
          </a:blip>
          <a:srcRect b="0" l="0" r="11884" t="11928"/>
          <a:stretch/>
        </p:blipFill>
        <p:spPr>
          <a:xfrm>
            <a:off x="546" y="0"/>
            <a:ext cx="12191454" cy="6858000"/>
          </a:xfrm>
          <a:prstGeom prst="rect">
            <a:avLst/>
          </a:prstGeom>
          <a:noFill/>
          <a:ln>
            <a:noFill/>
          </a:ln>
        </p:spPr>
      </p:pic>
      <p:sp>
        <p:nvSpPr>
          <p:cNvPr id="788" name="Google Shape;788;p163"/>
          <p:cNvSpPr/>
          <p:nvPr/>
        </p:nvSpPr>
        <p:spPr>
          <a:xfrm rot="10800000">
            <a:off x="-6" y="0"/>
            <a:ext cx="12192006" cy="6858000"/>
          </a:xfrm>
          <a:prstGeom prst="rect">
            <a:avLst/>
          </a:prstGeom>
          <a:gradFill>
            <a:gsLst>
              <a:gs pos="0">
                <a:srgbClr val="45BBC2">
                  <a:alpha val="24705"/>
                </a:srgbClr>
              </a:gs>
              <a:gs pos="40000">
                <a:srgbClr val="45BBC2">
                  <a:alpha val="0"/>
                </a:srgbClr>
              </a:gs>
              <a:gs pos="100000">
                <a:srgbClr val="45BBC2">
                  <a:alpha val="0"/>
                </a:srgbClr>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89" name="Google Shape;789;p163"/>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90" name="Google Shape;790;p163"/>
          <p:cNvPicPr preferRelativeResize="0"/>
          <p:nvPr/>
        </p:nvPicPr>
        <p:blipFill rotWithShape="1">
          <a:blip r:embed="rId4">
            <a:alphaModFix/>
          </a:blip>
          <a:srcRect b="0" l="0" r="0" t="0"/>
          <a:stretch/>
        </p:blipFill>
        <p:spPr>
          <a:xfrm>
            <a:off x="171451" y="2339731"/>
            <a:ext cx="6026150" cy="2223358"/>
          </a:xfrm>
          <a:prstGeom prst="rect">
            <a:avLst/>
          </a:prstGeom>
          <a:noFill/>
          <a:ln>
            <a:noFill/>
          </a:ln>
        </p:spPr>
      </p:pic>
      <p:pic>
        <p:nvPicPr>
          <p:cNvPr id="791" name="Google Shape;791;p163"/>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_Title Slide">
  <p:cSld name="83_Title Slide">
    <p:spTree>
      <p:nvGrpSpPr>
        <p:cNvPr id="792" name="Shape 792"/>
        <p:cNvGrpSpPr/>
        <p:nvPr/>
      </p:nvGrpSpPr>
      <p:grpSpPr>
        <a:xfrm>
          <a:off x="0" y="0"/>
          <a:ext cx="0" cy="0"/>
          <a:chOff x="0" y="0"/>
          <a:chExt cx="0" cy="0"/>
        </a:xfrm>
      </p:grpSpPr>
      <p:pic>
        <p:nvPicPr>
          <p:cNvPr id="793" name="Google Shape;793;p164"/>
          <p:cNvPicPr preferRelativeResize="0"/>
          <p:nvPr/>
        </p:nvPicPr>
        <p:blipFill rotWithShape="1">
          <a:blip r:embed="rId2">
            <a:alphaModFix/>
          </a:blip>
          <a:srcRect b="24" l="0" r="0" t="25"/>
          <a:stretch/>
        </p:blipFill>
        <p:spPr>
          <a:xfrm>
            <a:off x="546" y="0"/>
            <a:ext cx="12191454" cy="6858000"/>
          </a:xfrm>
          <a:prstGeom prst="rect">
            <a:avLst/>
          </a:prstGeom>
          <a:noFill/>
          <a:ln>
            <a:noFill/>
          </a:ln>
        </p:spPr>
      </p:pic>
      <p:sp>
        <p:nvSpPr>
          <p:cNvPr id="794" name="Google Shape;794;p164"/>
          <p:cNvSpPr/>
          <p:nvPr/>
        </p:nvSpPr>
        <p:spPr>
          <a:xfrm rot="10800000">
            <a:off x="-6" y="0"/>
            <a:ext cx="6096006" cy="6858000"/>
          </a:xfrm>
          <a:prstGeom prst="rect">
            <a:avLst/>
          </a:prstGeom>
          <a:gradFill>
            <a:gsLst>
              <a:gs pos="0">
                <a:srgbClr val="45BBC2">
                  <a:alpha val="49803"/>
                </a:srgbClr>
              </a:gs>
              <a:gs pos="25248">
                <a:srgbClr val="45BBC2">
                  <a:alpha val="49803"/>
                </a:srgbClr>
              </a:gs>
              <a:gs pos="61000">
                <a:srgbClr val="45BBC2">
                  <a:alpha val="0"/>
                </a:srgbClr>
              </a:gs>
              <a:gs pos="100000">
                <a:srgbClr val="45BBC2">
                  <a:alpha val="0"/>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pic>
        <p:nvPicPr>
          <p:cNvPr id="795" name="Google Shape;795;p164"/>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pic>
        <p:nvPicPr>
          <p:cNvPr id="796" name="Google Shape;796;p164"/>
          <p:cNvPicPr preferRelativeResize="0"/>
          <p:nvPr/>
        </p:nvPicPr>
        <p:blipFill rotWithShape="1">
          <a:blip r:embed="rId4">
            <a:alphaModFix/>
          </a:blip>
          <a:srcRect b="0" l="0" r="0" t="0"/>
          <a:stretch/>
        </p:blipFill>
        <p:spPr>
          <a:xfrm>
            <a:off x="171451" y="2339731"/>
            <a:ext cx="6026150" cy="2223358"/>
          </a:xfrm>
          <a:prstGeom prst="rect">
            <a:avLst/>
          </a:prstGeom>
          <a:noFill/>
          <a:ln>
            <a:noFill/>
          </a:ln>
        </p:spPr>
      </p:pic>
      <p:pic>
        <p:nvPicPr>
          <p:cNvPr id="797" name="Google Shape;797;p164"/>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7355">
          <p15:clr>
            <a:srgbClr val="FBAE40"/>
          </p15:clr>
        </p15:guide>
        <p15:guide id="3" pos="325">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4.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66.xml"/><Relationship Id="rId84" Type="http://schemas.openxmlformats.org/officeDocument/2006/relationships/slideLayout" Target="../slideLayouts/slideLayout110.xml"/><Relationship Id="rId83" Type="http://schemas.openxmlformats.org/officeDocument/2006/relationships/slideLayout" Target="../slideLayouts/slideLayout109.xml"/><Relationship Id="rId42" Type="http://schemas.openxmlformats.org/officeDocument/2006/relationships/slideLayout" Target="../slideLayouts/slideLayout68.xml"/><Relationship Id="rId86" Type="http://schemas.openxmlformats.org/officeDocument/2006/relationships/slideLayout" Target="../slideLayouts/slideLayout112.xml"/><Relationship Id="rId41" Type="http://schemas.openxmlformats.org/officeDocument/2006/relationships/slideLayout" Target="../slideLayouts/slideLayout67.xml"/><Relationship Id="rId85" Type="http://schemas.openxmlformats.org/officeDocument/2006/relationships/slideLayout" Target="../slideLayouts/slideLayout111.xml"/><Relationship Id="rId44" Type="http://schemas.openxmlformats.org/officeDocument/2006/relationships/slideLayout" Target="../slideLayouts/slideLayout70.xml"/><Relationship Id="rId88" Type="http://schemas.openxmlformats.org/officeDocument/2006/relationships/slideLayout" Target="../slideLayouts/slideLayout114.xml"/><Relationship Id="rId43" Type="http://schemas.openxmlformats.org/officeDocument/2006/relationships/slideLayout" Target="../slideLayouts/slideLayout69.xml"/><Relationship Id="rId87" Type="http://schemas.openxmlformats.org/officeDocument/2006/relationships/slideLayout" Target="../slideLayouts/slideLayout113.xml"/><Relationship Id="rId46" Type="http://schemas.openxmlformats.org/officeDocument/2006/relationships/slideLayout" Target="../slideLayouts/slideLayout72.xml"/><Relationship Id="rId45" Type="http://schemas.openxmlformats.org/officeDocument/2006/relationships/slideLayout" Target="../slideLayouts/slideLayout71.xml"/><Relationship Id="rId89" Type="http://schemas.openxmlformats.org/officeDocument/2006/relationships/slideLayout" Target="../slideLayouts/slideLayout115.xml"/><Relationship Id="rId80" Type="http://schemas.openxmlformats.org/officeDocument/2006/relationships/slideLayout" Target="../slideLayouts/slideLayout106.xml"/><Relationship Id="rId82" Type="http://schemas.openxmlformats.org/officeDocument/2006/relationships/slideLayout" Target="../slideLayouts/slideLayout108.xml"/><Relationship Id="rId81" Type="http://schemas.openxmlformats.org/officeDocument/2006/relationships/slideLayout" Target="../slideLayouts/slideLayout107.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48" Type="http://schemas.openxmlformats.org/officeDocument/2006/relationships/slideLayout" Target="../slideLayouts/slideLayout74.xml"/><Relationship Id="rId47" Type="http://schemas.openxmlformats.org/officeDocument/2006/relationships/slideLayout" Target="../slideLayouts/slideLayout73.xml"/><Relationship Id="rId49" Type="http://schemas.openxmlformats.org/officeDocument/2006/relationships/slideLayout" Target="../slideLayouts/slideLayout7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73" Type="http://schemas.openxmlformats.org/officeDocument/2006/relationships/slideLayout" Target="../slideLayouts/slideLayout99.xml"/><Relationship Id="rId72" Type="http://schemas.openxmlformats.org/officeDocument/2006/relationships/slideLayout" Target="../slideLayouts/slideLayout98.xml"/><Relationship Id="rId31" Type="http://schemas.openxmlformats.org/officeDocument/2006/relationships/slideLayout" Target="../slideLayouts/slideLayout57.xml"/><Relationship Id="rId75" Type="http://schemas.openxmlformats.org/officeDocument/2006/relationships/slideLayout" Target="../slideLayouts/slideLayout101.xml"/><Relationship Id="rId30" Type="http://schemas.openxmlformats.org/officeDocument/2006/relationships/slideLayout" Target="../slideLayouts/slideLayout56.xml"/><Relationship Id="rId74" Type="http://schemas.openxmlformats.org/officeDocument/2006/relationships/slideLayout" Target="../slideLayouts/slideLayout100.xml"/><Relationship Id="rId33" Type="http://schemas.openxmlformats.org/officeDocument/2006/relationships/slideLayout" Target="../slideLayouts/slideLayout59.xml"/><Relationship Id="rId77" Type="http://schemas.openxmlformats.org/officeDocument/2006/relationships/slideLayout" Target="../slideLayouts/slideLayout103.xml"/><Relationship Id="rId32" Type="http://schemas.openxmlformats.org/officeDocument/2006/relationships/slideLayout" Target="../slideLayouts/slideLayout58.xml"/><Relationship Id="rId76" Type="http://schemas.openxmlformats.org/officeDocument/2006/relationships/slideLayout" Target="../slideLayouts/slideLayout102.xml"/><Relationship Id="rId35" Type="http://schemas.openxmlformats.org/officeDocument/2006/relationships/slideLayout" Target="../slideLayouts/slideLayout61.xml"/><Relationship Id="rId79" Type="http://schemas.openxmlformats.org/officeDocument/2006/relationships/slideLayout" Target="../slideLayouts/slideLayout105.xml"/><Relationship Id="rId34" Type="http://schemas.openxmlformats.org/officeDocument/2006/relationships/slideLayout" Target="../slideLayouts/slideLayout60.xml"/><Relationship Id="rId78" Type="http://schemas.openxmlformats.org/officeDocument/2006/relationships/slideLayout" Target="../slideLayouts/slideLayout104.xml"/><Relationship Id="rId71" Type="http://schemas.openxmlformats.org/officeDocument/2006/relationships/slideLayout" Target="../slideLayouts/slideLayout97.xml"/><Relationship Id="rId70" Type="http://schemas.openxmlformats.org/officeDocument/2006/relationships/slideLayout" Target="../slideLayouts/slideLayout96.xml"/><Relationship Id="rId37" Type="http://schemas.openxmlformats.org/officeDocument/2006/relationships/slideLayout" Target="../slideLayouts/slideLayout63.xml"/><Relationship Id="rId36" Type="http://schemas.openxmlformats.org/officeDocument/2006/relationships/slideLayout" Target="../slideLayouts/slideLayout62.xml"/><Relationship Id="rId39" Type="http://schemas.openxmlformats.org/officeDocument/2006/relationships/slideLayout" Target="../slideLayouts/slideLayout65.xml"/><Relationship Id="rId38" Type="http://schemas.openxmlformats.org/officeDocument/2006/relationships/slideLayout" Target="../slideLayouts/slideLayout64.xml"/><Relationship Id="rId62" Type="http://schemas.openxmlformats.org/officeDocument/2006/relationships/slideLayout" Target="../slideLayouts/slideLayout88.xml"/><Relationship Id="rId61" Type="http://schemas.openxmlformats.org/officeDocument/2006/relationships/slideLayout" Target="../slideLayouts/slideLayout87.xml"/><Relationship Id="rId20" Type="http://schemas.openxmlformats.org/officeDocument/2006/relationships/slideLayout" Target="../slideLayouts/slideLayout46.xml"/><Relationship Id="rId64" Type="http://schemas.openxmlformats.org/officeDocument/2006/relationships/slideLayout" Target="../slideLayouts/slideLayout90.xml"/><Relationship Id="rId63" Type="http://schemas.openxmlformats.org/officeDocument/2006/relationships/slideLayout" Target="../slideLayouts/slideLayout89.xml"/><Relationship Id="rId22" Type="http://schemas.openxmlformats.org/officeDocument/2006/relationships/slideLayout" Target="../slideLayouts/slideLayout48.xml"/><Relationship Id="rId66" Type="http://schemas.openxmlformats.org/officeDocument/2006/relationships/slideLayout" Target="../slideLayouts/slideLayout92.xml"/><Relationship Id="rId21" Type="http://schemas.openxmlformats.org/officeDocument/2006/relationships/slideLayout" Target="../slideLayouts/slideLayout47.xml"/><Relationship Id="rId65" Type="http://schemas.openxmlformats.org/officeDocument/2006/relationships/slideLayout" Target="../slideLayouts/slideLayout91.xml"/><Relationship Id="rId24" Type="http://schemas.openxmlformats.org/officeDocument/2006/relationships/slideLayout" Target="../slideLayouts/slideLayout50.xml"/><Relationship Id="rId68" Type="http://schemas.openxmlformats.org/officeDocument/2006/relationships/slideLayout" Target="../slideLayouts/slideLayout94.xml"/><Relationship Id="rId23" Type="http://schemas.openxmlformats.org/officeDocument/2006/relationships/slideLayout" Target="../slideLayouts/slideLayout49.xml"/><Relationship Id="rId67" Type="http://schemas.openxmlformats.org/officeDocument/2006/relationships/slideLayout" Target="../slideLayouts/slideLayout93.xml"/><Relationship Id="rId60" Type="http://schemas.openxmlformats.org/officeDocument/2006/relationships/slideLayout" Target="../slideLayouts/slideLayout86.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69" Type="http://schemas.openxmlformats.org/officeDocument/2006/relationships/slideLayout" Target="../slideLayouts/slideLayout95.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29" Type="http://schemas.openxmlformats.org/officeDocument/2006/relationships/slideLayout" Target="../slideLayouts/slideLayout55.xml"/><Relationship Id="rId51" Type="http://schemas.openxmlformats.org/officeDocument/2006/relationships/slideLayout" Target="../slideLayouts/slideLayout77.xml"/><Relationship Id="rId95" Type="http://schemas.openxmlformats.org/officeDocument/2006/relationships/theme" Target="../theme/theme1.xml"/><Relationship Id="rId50" Type="http://schemas.openxmlformats.org/officeDocument/2006/relationships/slideLayout" Target="../slideLayouts/slideLayout76.xml"/><Relationship Id="rId94" Type="http://schemas.openxmlformats.org/officeDocument/2006/relationships/slideLayout" Target="../slideLayouts/slideLayout120.xml"/><Relationship Id="rId53" Type="http://schemas.openxmlformats.org/officeDocument/2006/relationships/slideLayout" Target="../slideLayouts/slideLayout79.xml"/><Relationship Id="rId52" Type="http://schemas.openxmlformats.org/officeDocument/2006/relationships/slideLayout" Target="../slideLayouts/slideLayout78.xml"/><Relationship Id="rId11" Type="http://schemas.openxmlformats.org/officeDocument/2006/relationships/slideLayout" Target="../slideLayouts/slideLayout37.xml"/><Relationship Id="rId55" Type="http://schemas.openxmlformats.org/officeDocument/2006/relationships/slideLayout" Target="../slideLayouts/slideLayout81.xml"/><Relationship Id="rId10" Type="http://schemas.openxmlformats.org/officeDocument/2006/relationships/slideLayout" Target="../slideLayouts/slideLayout36.xml"/><Relationship Id="rId54" Type="http://schemas.openxmlformats.org/officeDocument/2006/relationships/slideLayout" Target="../slideLayouts/slideLayout80.xml"/><Relationship Id="rId13" Type="http://schemas.openxmlformats.org/officeDocument/2006/relationships/slideLayout" Target="../slideLayouts/slideLayout39.xml"/><Relationship Id="rId57" Type="http://schemas.openxmlformats.org/officeDocument/2006/relationships/slideLayout" Target="../slideLayouts/slideLayout83.xml"/><Relationship Id="rId12" Type="http://schemas.openxmlformats.org/officeDocument/2006/relationships/slideLayout" Target="../slideLayouts/slideLayout38.xml"/><Relationship Id="rId56" Type="http://schemas.openxmlformats.org/officeDocument/2006/relationships/slideLayout" Target="../slideLayouts/slideLayout82.xml"/><Relationship Id="rId91" Type="http://schemas.openxmlformats.org/officeDocument/2006/relationships/slideLayout" Target="../slideLayouts/slideLayout117.xml"/><Relationship Id="rId90" Type="http://schemas.openxmlformats.org/officeDocument/2006/relationships/slideLayout" Target="../slideLayouts/slideLayout116.xml"/><Relationship Id="rId93" Type="http://schemas.openxmlformats.org/officeDocument/2006/relationships/slideLayout" Target="../slideLayouts/slideLayout119.xml"/><Relationship Id="rId92" Type="http://schemas.openxmlformats.org/officeDocument/2006/relationships/slideLayout" Target="../slideLayouts/slideLayout118.xml"/><Relationship Id="rId15" Type="http://schemas.openxmlformats.org/officeDocument/2006/relationships/slideLayout" Target="../slideLayouts/slideLayout41.xml"/><Relationship Id="rId59" Type="http://schemas.openxmlformats.org/officeDocument/2006/relationships/slideLayout" Target="../slideLayouts/slideLayout85.xml"/><Relationship Id="rId14" Type="http://schemas.openxmlformats.org/officeDocument/2006/relationships/slideLayout" Target="../slideLayouts/slideLayout40.xml"/><Relationship Id="rId58" Type="http://schemas.openxmlformats.org/officeDocument/2006/relationships/slideLayout" Target="../slideLayouts/slideLayout84.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Raleway ExtraBold"/>
              <a:buNone/>
              <a:defRPr b="0" i="0" sz="4400" u="none" cap="none" strike="noStrike">
                <a:solidFill>
                  <a:schemeClr val="dk1"/>
                </a:solidFill>
                <a:latin typeface="Raleway ExtraBold"/>
                <a:ea typeface="Raleway ExtraBold"/>
                <a:cs typeface="Raleway ExtraBold"/>
                <a:sym typeface="Raleway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Raleway"/>
                <a:ea typeface="Raleway"/>
                <a:cs typeface="Raleway"/>
                <a:sym typeface="Ralew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Raleway"/>
                <a:ea typeface="Raleway"/>
                <a:cs typeface="Raleway"/>
                <a:sym typeface="Raleway"/>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Raleway"/>
                <a:ea typeface="Raleway"/>
                <a:cs typeface="Raleway"/>
                <a:sym typeface="Raleway"/>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9pPr>
          </a:lstStyle>
          <a:p/>
        </p:txBody>
      </p:sp>
      <p:sp>
        <p:nvSpPr>
          <p:cNvPr id="12" name="Google Shape;1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99999"/>
                </a:solidFill>
                <a:latin typeface="Raleway"/>
                <a:ea typeface="Raleway"/>
                <a:cs typeface="Raleway"/>
                <a:sym typeface="Raleway"/>
              </a:defRPr>
            </a:lvl1pPr>
            <a:lvl2pPr lvl="1"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2pPr>
            <a:lvl3pPr lvl="2"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3pPr>
            <a:lvl4pPr lvl="3"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4pPr>
            <a:lvl5pPr lvl="4"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5pPr>
            <a:lvl6pPr lvl="5"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6pPr>
            <a:lvl7pPr lvl="6"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7pPr>
            <a:lvl8pPr lvl="7"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8pPr>
            <a:lvl9pPr lvl="8"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9pPr>
          </a:lstStyle>
          <a:p/>
        </p:txBody>
      </p:sp>
      <p:sp>
        <p:nvSpPr>
          <p:cNvPr id="13" name="Google Shape;1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99999"/>
                </a:solidFill>
                <a:latin typeface="Raleway"/>
                <a:ea typeface="Raleway"/>
                <a:cs typeface="Raleway"/>
                <a:sym typeface="Raleway"/>
              </a:defRPr>
            </a:lvl1pPr>
            <a:lvl2pPr lvl="1"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2pPr>
            <a:lvl3pPr lvl="2"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3pPr>
            <a:lvl4pPr lvl="3"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4pPr>
            <a:lvl5pPr lvl="4"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5pPr>
            <a:lvl6pPr lvl="5"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6pPr>
            <a:lvl7pPr lvl="6"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7pPr>
            <a:lvl8pPr lvl="7"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8pPr>
            <a:lvl9pPr lvl="8"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9pPr>
          </a:lstStyle>
          <a:p/>
        </p:txBody>
      </p:sp>
      <p:sp>
        <p:nvSpPr>
          <p:cNvPr id="14" name="Google Shape;1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99999"/>
                </a:solidFill>
                <a:latin typeface="Raleway"/>
                <a:ea typeface="Raleway"/>
                <a:cs typeface="Raleway"/>
                <a:sym typeface="Raleway"/>
              </a:defRPr>
            </a:lvl1pPr>
            <a:lvl2pPr indent="0" lvl="1" marL="0" marR="0" rtl="0" algn="r">
              <a:spcBef>
                <a:spcPts val="0"/>
              </a:spcBef>
              <a:buNone/>
              <a:defRPr b="0" i="0" sz="1200" u="none" cap="none" strike="noStrike">
                <a:solidFill>
                  <a:srgbClr val="999999"/>
                </a:solidFill>
                <a:latin typeface="Raleway"/>
                <a:ea typeface="Raleway"/>
                <a:cs typeface="Raleway"/>
                <a:sym typeface="Raleway"/>
              </a:defRPr>
            </a:lvl2pPr>
            <a:lvl3pPr indent="0" lvl="2" marL="0" marR="0" rtl="0" algn="r">
              <a:spcBef>
                <a:spcPts val="0"/>
              </a:spcBef>
              <a:buNone/>
              <a:defRPr b="0" i="0" sz="1200" u="none" cap="none" strike="noStrike">
                <a:solidFill>
                  <a:srgbClr val="999999"/>
                </a:solidFill>
                <a:latin typeface="Raleway"/>
                <a:ea typeface="Raleway"/>
                <a:cs typeface="Raleway"/>
                <a:sym typeface="Raleway"/>
              </a:defRPr>
            </a:lvl3pPr>
            <a:lvl4pPr indent="0" lvl="3" marL="0" marR="0" rtl="0" algn="r">
              <a:spcBef>
                <a:spcPts val="0"/>
              </a:spcBef>
              <a:buNone/>
              <a:defRPr b="0" i="0" sz="1200" u="none" cap="none" strike="noStrike">
                <a:solidFill>
                  <a:srgbClr val="999999"/>
                </a:solidFill>
                <a:latin typeface="Raleway"/>
                <a:ea typeface="Raleway"/>
                <a:cs typeface="Raleway"/>
                <a:sym typeface="Raleway"/>
              </a:defRPr>
            </a:lvl4pPr>
            <a:lvl5pPr indent="0" lvl="4" marL="0" marR="0" rtl="0" algn="r">
              <a:spcBef>
                <a:spcPts val="0"/>
              </a:spcBef>
              <a:buNone/>
              <a:defRPr b="0" i="0" sz="1200" u="none" cap="none" strike="noStrike">
                <a:solidFill>
                  <a:srgbClr val="999999"/>
                </a:solidFill>
                <a:latin typeface="Raleway"/>
                <a:ea typeface="Raleway"/>
                <a:cs typeface="Raleway"/>
                <a:sym typeface="Raleway"/>
              </a:defRPr>
            </a:lvl5pPr>
            <a:lvl6pPr indent="0" lvl="5" marL="0" marR="0" rtl="0" algn="r">
              <a:spcBef>
                <a:spcPts val="0"/>
              </a:spcBef>
              <a:buNone/>
              <a:defRPr b="0" i="0" sz="1200" u="none" cap="none" strike="noStrike">
                <a:solidFill>
                  <a:srgbClr val="999999"/>
                </a:solidFill>
                <a:latin typeface="Raleway"/>
                <a:ea typeface="Raleway"/>
                <a:cs typeface="Raleway"/>
                <a:sym typeface="Raleway"/>
              </a:defRPr>
            </a:lvl6pPr>
            <a:lvl7pPr indent="0" lvl="6" marL="0" marR="0" rtl="0" algn="r">
              <a:spcBef>
                <a:spcPts val="0"/>
              </a:spcBef>
              <a:buNone/>
              <a:defRPr b="0" i="0" sz="1200" u="none" cap="none" strike="noStrike">
                <a:solidFill>
                  <a:srgbClr val="999999"/>
                </a:solidFill>
                <a:latin typeface="Raleway"/>
                <a:ea typeface="Raleway"/>
                <a:cs typeface="Raleway"/>
                <a:sym typeface="Raleway"/>
              </a:defRPr>
            </a:lvl7pPr>
            <a:lvl8pPr indent="0" lvl="7" marL="0" marR="0" rtl="0" algn="r">
              <a:spcBef>
                <a:spcPts val="0"/>
              </a:spcBef>
              <a:buNone/>
              <a:defRPr b="0" i="0" sz="1200" u="none" cap="none" strike="noStrike">
                <a:solidFill>
                  <a:srgbClr val="999999"/>
                </a:solidFill>
                <a:latin typeface="Raleway"/>
                <a:ea typeface="Raleway"/>
                <a:cs typeface="Raleway"/>
                <a:sym typeface="Raleway"/>
              </a:defRPr>
            </a:lvl8pPr>
            <a:lvl9pPr indent="0" lvl="8" marL="0" marR="0" rtl="0" algn="r">
              <a:spcBef>
                <a:spcPts val="0"/>
              </a:spcBef>
              <a:buNone/>
              <a:defRPr b="0" i="0" sz="1200" u="none" cap="none" strike="noStrike">
                <a:solidFill>
                  <a:srgbClr val="999999"/>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Raleway ExtraBold"/>
              <a:buNone/>
              <a:defRPr b="0" i="0" sz="4400" u="none" cap="none" strike="noStrike">
                <a:solidFill>
                  <a:schemeClr val="dk1"/>
                </a:solidFill>
                <a:latin typeface="Raleway ExtraBold"/>
                <a:ea typeface="Raleway ExtraBold"/>
                <a:cs typeface="Raleway ExtraBold"/>
                <a:sym typeface="Raleway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7" name="Google Shape;197;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Raleway"/>
                <a:ea typeface="Raleway"/>
                <a:cs typeface="Raleway"/>
                <a:sym typeface="Ralew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Raleway"/>
                <a:ea typeface="Raleway"/>
                <a:cs typeface="Raleway"/>
                <a:sym typeface="Raleway"/>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Raleway"/>
                <a:ea typeface="Raleway"/>
                <a:cs typeface="Raleway"/>
                <a:sym typeface="Raleway"/>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9pPr>
          </a:lstStyle>
          <a:p/>
        </p:txBody>
      </p:sp>
      <p:sp>
        <p:nvSpPr>
          <p:cNvPr id="198" name="Google Shape;198;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999999"/>
                </a:solidFill>
                <a:latin typeface="Raleway"/>
                <a:ea typeface="Raleway"/>
                <a:cs typeface="Raleway"/>
                <a:sym typeface="Raleway"/>
              </a:defRPr>
            </a:lvl1pPr>
            <a:lvl2pPr lvl="1"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2pPr>
            <a:lvl3pPr lvl="2"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3pPr>
            <a:lvl4pPr lvl="3"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4pPr>
            <a:lvl5pPr lvl="4"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5pPr>
            <a:lvl6pPr lvl="5"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6pPr>
            <a:lvl7pPr lvl="6"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7pPr>
            <a:lvl8pPr lvl="7"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8pPr>
            <a:lvl9pPr lvl="8"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9pPr>
          </a:lstStyle>
          <a:p/>
        </p:txBody>
      </p:sp>
      <p:sp>
        <p:nvSpPr>
          <p:cNvPr id="199" name="Google Shape;199;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999999"/>
                </a:solidFill>
                <a:latin typeface="Raleway"/>
                <a:ea typeface="Raleway"/>
                <a:cs typeface="Raleway"/>
                <a:sym typeface="Raleway"/>
              </a:defRPr>
            </a:lvl1pPr>
            <a:lvl2pPr lvl="1"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2pPr>
            <a:lvl3pPr lvl="2"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3pPr>
            <a:lvl4pPr lvl="3"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4pPr>
            <a:lvl5pPr lvl="4"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5pPr>
            <a:lvl6pPr lvl="5"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6pPr>
            <a:lvl7pPr lvl="6"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7pPr>
            <a:lvl8pPr lvl="7"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8pPr>
            <a:lvl9pPr lvl="8"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9pPr>
          </a:lstStyle>
          <a:p/>
        </p:txBody>
      </p:sp>
      <p:sp>
        <p:nvSpPr>
          <p:cNvPr id="200" name="Google Shape;200;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999999"/>
                </a:solidFill>
                <a:latin typeface="Raleway"/>
                <a:ea typeface="Raleway"/>
                <a:cs typeface="Raleway"/>
                <a:sym typeface="Raleway"/>
              </a:defRPr>
            </a:lvl1pPr>
            <a:lvl2pPr indent="0" lvl="1" marL="0" marR="0" rtl="0" algn="r">
              <a:spcBef>
                <a:spcPts val="0"/>
              </a:spcBef>
              <a:buNone/>
              <a:defRPr sz="1200">
                <a:solidFill>
                  <a:srgbClr val="999999"/>
                </a:solidFill>
                <a:latin typeface="Raleway"/>
                <a:ea typeface="Raleway"/>
                <a:cs typeface="Raleway"/>
                <a:sym typeface="Raleway"/>
              </a:defRPr>
            </a:lvl2pPr>
            <a:lvl3pPr indent="0" lvl="2" marL="0" marR="0" rtl="0" algn="r">
              <a:spcBef>
                <a:spcPts val="0"/>
              </a:spcBef>
              <a:buNone/>
              <a:defRPr sz="1200">
                <a:solidFill>
                  <a:srgbClr val="999999"/>
                </a:solidFill>
                <a:latin typeface="Raleway"/>
                <a:ea typeface="Raleway"/>
                <a:cs typeface="Raleway"/>
                <a:sym typeface="Raleway"/>
              </a:defRPr>
            </a:lvl3pPr>
            <a:lvl4pPr indent="0" lvl="3" marL="0" marR="0" rtl="0" algn="r">
              <a:spcBef>
                <a:spcPts val="0"/>
              </a:spcBef>
              <a:buNone/>
              <a:defRPr sz="1200">
                <a:solidFill>
                  <a:srgbClr val="999999"/>
                </a:solidFill>
                <a:latin typeface="Raleway"/>
                <a:ea typeface="Raleway"/>
                <a:cs typeface="Raleway"/>
                <a:sym typeface="Raleway"/>
              </a:defRPr>
            </a:lvl4pPr>
            <a:lvl5pPr indent="0" lvl="4" marL="0" marR="0" rtl="0" algn="r">
              <a:spcBef>
                <a:spcPts val="0"/>
              </a:spcBef>
              <a:buNone/>
              <a:defRPr sz="1200">
                <a:solidFill>
                  <a:srgbClr val="999999"/>
                </a:solidFill>
                <a:latin typeface="Raleway"/>
                <a:ea typeface="Raleway"/>
                <a:cs typeface="Raleway"/>
                <a:sym typeface="Raleway"/>
              </a:defRPr>
            </a:lvl5pPr>
            <a:lvl6pPr indent="0" lvl="5" marL="0" marR="0" rtl="0" algn="r">
              <a:spcBef>
                <a:spcPts val="0"/>
              </a:spcBef>
              <a:buNone/>
              <a:defRPr sz="1200">
                <a:solidFill>
                  <a:srgbClr val="999999"/>
                </a:solidFill>
                <a:latin typeface="Raleway"/>
                <a:ea typeface="Raleway"/>
                <a:cs typeface="Raleway"/>
                <a:sym typeface="Raleway"/>
              </a:defRPr>
            </a:lvl6pPr>
            <a:lvl7pPr indent="0" lvl="6" marL="0" marR="0" rtl="0" algn="r">
              <a:spcBef>
                <a:spcPts val="0"/>
              </a:spcBef>
              <a:buNone/>
              <a:defRPr sz="1200">
                <a:solidFill>
                  <a:srgbClr val="999999"/>
                </a:solidFill>
                <a:latin typeface="Raleway"/>
                <a:ea typeface="Raleway"/>
                <a:cs typeface="Raleway"/>
                <a:sym typeface="Raleway"/>
              </a:defRPr>
            </a:lvl7pPr>
            <a:lvl8pPr indent="0" lvl="7" marL="0" marR="0" rtl="0" algn="r">
              <a:spcBef>
                <a:spcPts val="0"/>
              </a:spcBef>
              <a:buNone/>
              <a:defRPr sz="1200">
                <a:solidFill>
                  <a:srgbClr val="999999"/>
                </a:solidFill>
                <a:latin typeface="Raleway"/>
                <a:ea typeface="Raleway"/>
                <a:cs typeface="Raleway"/>
                <a:sym typeface="Raleway"/>
              </a:defRPr>
            </a:lvl8pPr>
            <a:lvl9pPr indent="0" lvl="8" marL="0" marR="0" rtl="0" algn="r">
              <a:spcBef>
                <a:spcPts val="0"/>
              </a:spcBef>
              <a:buNone/>
              <a:defRPr sz="1200">
                <a:solidFill>
                  <a:srgbClr val="999999"/>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Raleway ExtraBold"/>
              <a:buNone/>
              <a:defRPr b="0" i="0" sz="4400" u="none" cap="none" strike="noStrike">
                <a:solidFill>
                  <a:schemeClr val="dk1"/>
                </a:solidFill>
                <a:latin typeface="Raleway ExtraBold"/>
                <a:ea typeface="Raleway ExtraBold"/>
                <a:cs typeface="Raleway ExtraBold"/>
                <a:sym typeface="Raleway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2" name="Google Shape;222;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Raleway"/>
                <a:ea typeface="Raleway"/>
                <a:cs typeface="Raleway"/>
                <a:sym typeface="Ralew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Raleway"/>
                <a:ea typeface="Raleway"/>
                <a:cs typeface="Raleway"/>
                <a:sym typeface="Raleway"/>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Raleway"/>
                <a:ea typeface="Raleway"/>
                <a:cs typeface="Raleway"/>
                <a:sym typeface="Raleway"/>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aleway"/>
                <a:ea typeface="Raleway"/>
                <a:cs typeface="Raleway"/>
                <a:sym typeface="Raleway"/>
              </a:defRPr>
            </a:lvl9pPr>
          </a:lstStyle>
          <a:p/>
        </p:txBody>
      </p:sp>
      <p:sp>
        <p:nvSpPr>
          <p:cNvPr id="223" name="Google Shape;223;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999999"/>
                </a:solidFill>
                <a:latin typeface="Raleway"/>
                <a:ea typeface="Raleway"/>
                <a:cs typeface="Raleway"/>
                <a:sym typeface="Raleway"/>
              </a:defRPr>
            </a:lvl1pPr>
            <a:lvl2pPr lvl="1"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2pPr>
            <a:lvl3pPr lvl="2"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3pPr>
            <a:lvl4pPr lvl="3"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4pPr>
            <a:lvl5pPr lvl="4"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5pPr>
            <a:lvl6pPr lvl="5"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6pPr>
            <a:lvl7pPr lvl="6"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7pPr>
            <a:lvl8pPr lvl="7"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8pPr>
            <a:lvl9pPr lvl="8"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9pPr>
          </a:lstStyle>
          <a:p/>
        </p:txBody>
      </p:sp>
      <p:sp>
        <p:nvSpPr>
          <p:cNvPr id="224" name="Google Shape;224;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999999"/>
                </a:solidFill>
                <a:latin typeface="Raleway"/>
                <a:ea typeface="Raleway"/>
                <a:cs typeface="Raleway"/>
                <a:sym typeface="Raleway"/>
              </a:defRPr>
            </a:lvl1pPr>
            <a:lvl2pPr lvl="1"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2pPr>
            <a:lvl3pPr lvl="2"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3pPr>
            <a:lvl4pPr lvl="3"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4pPr>
            <a:lvl5pPr lvl="4"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5pPr>
            <a:lvl6pPr lvl="5"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6pPr>
            <a:lvl7pPr lvl="6"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7pPr>
            <a:lvl8pPr lvl="7"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8pPr>
            <a:lvl9pPr lvl="8" marR="0" rtl="0" algn="l">
              <a:spcBef>
                <a:spcPts val="0"/>
              </a:spcBef>
              <a:spcAft>
                <a:spcPts val="0"/>
              </a:spcAft>
              <a:buSzPts val="1400"/>
              <a:buNone/>
              <a:defRPr b="0" i="0" sz="1800" u="none" cap="none" strike="noStrike">
                <a:solidFill>
                  <a:schemeClr val="dk1"/>
                </a:solidFill>
                <a:latin typeface="Raleway"/>
                <a:ea typeface="Raleway"/>
                <a:cs typeface="Raleway"/>
                <a:sym typeface="Raleway"/>
              </a:defRPr>
            </a:lvl9pPr>
          </a:lstStyle>
          <a:p/>
        </p:txBody>
      </p:sp>
      <p:sp>
        <p:nvSpPr>
          <p:cNvPr id="225" name="Google Shape;225;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999999"/>
                </a:solidFill>
                <a:latin typeface="Raleway"/>
                <a:ea typeface="Raleway"/>
                <a:cs typeface="Raleway"/>
                <a:sym typeface="Raleway"/>
              </a:defRPr>
            </a:lvl1pPr>
            <a:lvl2pPr indent="0" lvl="1" marL="0" marR="0" rtl="0" algn="r">
              <a:spcBef>
                <a:spcPts val="0"/>
              </a:spcBef>
              <a:buNone/>
              <a:defRPr sz="1200">
                <a:solidFill>
                  <a:srgbClr val="999999"/>
                </a:solidFill>
                <a:latin typeface="Raleway"/>
                <a:ea typeface="Raleway"/>
                <a:cs typeface="Raleway"/>
                <a:sym typeface="Raleway"/>
              </a:defRPr>
            </a:lvl2pPr>
            <a:lvl3pPr indent="0" lvl="2" marL="0" marR="0" rtl="0" algn="r">
              <a:spcBef>
                <a:spcPts val="0"/>
              </a:spcBef>
              <a:buNone/>
              <a:defRPr sz="1200">
                <a:solidFill>
                  <a:srgbClr val="999999"/>
                </a:solidFill>
                <a:latin typeface="Raleway"/>
                <a:ea typeface="Raleway"/>
                <a:cs typeface="Raleway"/>
                <a:sym typeface="Raleway"/>
              </a:defRPr>
            </a:lvl3pPr>
            <a:lvl4pPr indent="0" lvl="3" marL="0" marR="0" rtl="0" algn="r">
              <a:spcBef>
                <a:spcPts val="0"/>
              </a:spcBef>
              <a:buNone/>
              <a:defRPr sz="1200">
                <a:solidFill>
                  <a:srgbClr val="999999"/>
                </a:solidFill>
                <a:latin typeface="Raleway"/>
                <a:ea typeface="Raleway"/>
                <a:cs typeface="Raleway"/>
                <a:sym typeface="Raleway"/>
              </a:defRPr>
            </a:lvl4pPr>
            <a:lvl5pPr indent="0" lvl="4" marL="0" marR="0" rtl="0" algn="r">
              <a:spcBef>
                <a:spcPts val="0"/>
              </a:spcBef>
              <a:buNone/>
              <a:defRPr sz="1200">
                <a:solidFill>
                  <a:srgbClr val="999999"/>
                </a:solidFill>
                <a:latin typeface="Raleway"/>
                <a:ea typeface="Raleway"/>
                <a:cs typeface="Raleway"/>
                <a:sym typeface="Raleway"/>
              </a:defRPr>
            </a:lvl5pPr>
            <a:lvl6pPr indent="0" lvl="5" marL="0" marR="0" rtl="0" algn="r">
              <a:spcBef>
                <a:spcPts val="0"/>
              </a:spcBef>
              <a:buNone/>
              <a:defRPr sz="1200">
                <a:solidFill>
                  <a:srgbClr val="999999"/>
                </a:solidFill>
                <a:latin typeface="Raleway"/>
                <a:ea typeface="Raleway"/>
                <a:cs typeface="Raleway"/>
                <a:sym typeface="Raleway"/>
              </a:defRPr>
            </a:lvl6pPr>
            <a:lvl7pPr indent="0" lvl="6" marL="0" marR="0" rtl="0" algn="r">
              <a:spcBef>
                <a:spcPts val="0"/>
              </a:spcBef>
              <a:buNone/>
              <a:defRPr sz="1200">
                <a:solidFill>
                  <a:srgbClr val="999999"/>
                </a:solidFill>
                <a:latin typeface="Raleway"/>
                <a:ea typeface="Raleway"/>
                <a:cs typeface="Raleway"/>
                <a:sym typeface="Raleway"/>
              </a:defRPr>
            </a:lvl7pPr>
            <a:lvl8pPr indent="0" lvl="7" marL="0" marR="0" rtl="0" algn="r">
              <a:spcBef>
                <a:spcPts val="0"/>
              </a:spcBef>
              <a:buNone/>
              <a:defRPr sz="1200">
                <a:solidFill>
                  <a:srgbClr val="999999"/>
                </a:solidFill>
                <a:latin typeface="Raleway"/>
                <a:ea typeface="Raleway"/>
                <a:cs typeface="Raleway"/>
                <a:sym typeface="Raleway"/>
              </a:defRPr>
            </a:lvl8pPr>
            <a:lvl9pPr indent="0" lvl="8" marL="0" marR="0" rtl="0" algn="r">
              <a:spcBef>
                <a:spcPts val="0"/>
              </a:spcBef>
              <a:buNone/>
              <a:defRPr sz="1200">
                <a:solidFill>
                  <a:srgbClr val="999999"/>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 id="2147483757" r:id="rId81"/>
    <p:sldLayoutId id="2147483758" r:id="rId82"/>
    <p:sldLayoutId id="2147483759" r:id="rId83"/>
    <p:sldLayoutId id="2147483760" r:id="rId84"/>
    <p:sldLayoutId id="2147483761" r:id="rId85"/>
    <p:sldLayoutId id="2147483762" r:id="rId86"/>
    <p:sldLayoutId id="2147483763" r:id="rId87"/>
    <p:sldLayoutId id="2147483764" r:id="rId88"/>
    <p:sldLayoutId id="2147483765" r:id="rId89"/>
    <p:sldLayoutId id="2147483766" r:id="rId90"/>
    <p:sldLayoutId id="2147483767" r:id="rId91"/>
    <p:sldLayoutId id="2147483768" r:id="rId92"/>
    <p:sldLayoutId id="2147483769" r:id="rId93"/>
    <p:sldLayoutId id="2147483770" r:id="rId9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91.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3.png"/><Relationship Id="rId7" Type="http://schemas.openxmlformats.org/officeDocument/2006/relationships/image" Target="../media/image92.png"/><Relationship Id="rId8" Type="http://schemas.openxmlformats.org/officeDocument/2006/relationships/image" Target="../media/image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103.png"/><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82.png"/><Relationship Id="rId4" Type="http://schemas.openxmlformats.org/officeDocument/2006/relationships/image" Target="../media/image81.png"/><Relationship Id="rId5" Type="http://schemas.openxmlformats.org/officeDocument/2006/relationships/image" Target="../media/image2.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98.jpg"/><Relationship Id="rId4" Type="http://schemas.openxmlformats.org/officeDocument/2006/relationships/image" Target="../media/image2.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87.jpg"/><Relationship Id="rId4" Type="http://schemas.openxmlformats.org/officeDocument/2006/relationships/image" Target="../media/image2.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97.jpg"/><Relationship Id="rId4" Type="http://schemas.openxmlformats.org/officeDocument/2006/relationships/image" Target="../media/image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6.xml"/><Relationship Id="rId3" Type="http://schemas.openxmlformats.org/officeDocument/2006/relationships/image" Target="../media/image104.jpg"/><Relationship Id="rId4" Type="http://schemas.openxmlformats.org/officeDocument/2006/relationships/image" Target="../media/image10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7.xml"/><Relationship Id="rId3" Type="http://schemas.openxmlformats.org/officeDocument/2006/relationships/image" Target="../media/image10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9.jpg"/><Relationship Id="rId4" Type="http://schemas.openxmlformats.org/officeDocument/2006/relationships/image" Target="../media/image15.png"/><Relationship Id="rId5" Type="http://schemas.openxmlformats.org/officeDocument/2006/relationships/image" Target="../media/image79.png"/><Relationship Id="rId6" Type="http://schemas.openxmlformats.org/officeDocument/2006/relationships/image" Target="../media/image7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82.png"/><Relationship Id="rId4" Type="http://schemas.openxmlformats.org/officeDocument/2006/relationships/image" Target="../media/image81.png"/><Relationship Id="rId5" Type="http://schemas.openxmlformats.org/officeDocument/2006/relationships/image" Target="../media/image2.png"/><Relationship Id="rId6" Type="http://schemas.openxmlformats.org/officeDocument/2006/relationships/image" Target="../media/image77.png"/><Relationship Id="rId7"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95.jpg"/><Relationship Id="rId4" Type="http://schemas.openxmlformats.org/officeDocument/2006/relationships/image" Target="../media/image80.png"/><Relationship Id="rId5" Type="http://schemas.openxmlformats.org/officeDocument/2006/relationships/image" Target="../media/image2.png"/><Relationship Id="rId6"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86.jpg"/><Relationship Id="rId4" Type="http://schemas.openxmlformats.org/officeDocument/2006/relationships/image" Target="../media/image2.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85.jpg"/><Relationship Id="rId4" Type="http://schemas.openxmlformats.org/officeDocument/2006/relationships/image" Target="../media/image77.png"/><Relationship Id="rId5" Type="http://schemas.openxmlformats.org/officeDocument/2006/relationships/image" Target="../media/image2.png"/><Relationship Id="rId6"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77.png"/><Relationship Id="rId4" Type="http://schemas.openxmlformats.org/officeDocument/2006/relationships/image" Target="../media/image84.png"/><Relationship Id="rId5" Type="http://schemas.openxmlformats.org/officeDocument/2006/relationships/image" Target="../media/image96.png"/><Relationship Id="rId6" Type="http://schemas.openxmlformats.org/officeDocument/2006/relationships/image" Target="../media/image2.png"/><Relationship Id="rId7"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77.png"/><Relationship Id="rId4" Type="http://schemas.openxmlformats.org/officeDocument/2006/relationships/image" Target="../media/image84.png"/><Relationship Id="rId5" Type="http://schemas.openxmlformats.org/officeDocument/2006/relationships/image" Target="../media/image100.png"/><Relationship Id="rId6" Type="http://schemas.openxmlformats.org/officeDocument/2006/relationships/image" Target="../media/image2.pn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77.png"/><Relationship Id="rId4" Type="http://schemas.openxmlformats.org/officeDocument/2006/relationships/image" Target="../media/image84.png"/><Relationship Id="rId5" Type="http://schemas.openxmlformats.org/officeDocument/2006/relationships/image" Target="../media/image94.png"/><Relationship Id="rId6" Type="http://schemas.openxmlformats.org/officeDocument/2006/relationships/image" Target="../media/image2.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1"/>
          <p:cNvPicPr preferRelativeResize="0"/>
          <p:nvPr/>
        </p:nvPicPr>
        <p:blipFill rotWithShape="1">
          <a:blip r:embed="rId3">
            <a:alphaModFix/>
          </a:blip>
          <a:srcRect b="0" l="0" r="0" t="0"/>
          <a:stretch/>
        </p:blipFill>
        <p:spPr>
          <a:xfrm>
            <a:off x="10879430" y="5881095"/>
            <a:ext cx="812824" cy="812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1014" name="Google Shape;1014;p10"/>
          <p:cNvPicPr preferRelativeResize="0"/>
          <p:nvPr/>
        </p:nvPicPr>
        <p:blipFill rotWithShape="1">
          <a:blip r:embed="rId3">
            <a:alphaModFix/>
          </a:blip>
          <a:srcRect b="0" l="0" r="0" t="0"/>
          <a:stretch/>
        </p:blipFill>
        <p:spPr>
          <a:xfrm>
            <a:off x="-1792977" y="3050713"/>
            <a:ext cx="5695950" cy="5791200"/>
          </a:xfrm>
          <a:prstGeom prst="rect">
            <a:avLst/>
          </a:prstGeom>
          <a:noFill/>
          <a:ln>
            <a:noFill/>
          </a:ln>
        </p:spPr>
      </p:pic>
      <p:pic>
        <p:nvPicPr>
          <p:cNvPr id="1015" name="Google Shape;1015;p10"/>
          <p:cNvPicPr preferRelativeResize="0"/>
          <p:nvPr/>
        </p:nvPicPr>
        <p:blipFill rotWithShape="1">
          <a:blip r:embed="rId4">
            <a:alphaModFix/>
          </a:blip>
          <a:srcRect b="0" l="0" r="0" t="0"/>
          <a:stretch/>
        </p:blipFill>
        <p:spPr>
          <a:xfrm>
            <a:off x="555729" y="793683"/>
            <a:ext cx="2865087" cy="358136"/>
          </a:xfrm>
          <a:prstGeom prst="rect">
            <a:avLst/>
          </a:prstGeom>
          <a:noFill/>
          <a:ln>
            <a:noFill/>
          </a:ln>
        </p:spPr>
      </p:pic>
      <p:sp>
        <p:nvSpPr>
          <p:cNvPr id="1016" name="Google Shape;1016;p10"/>
          <p:cNvSpPr txBox="1"/>
          <p:nvPr/>
        </p:nvSpPr>
        <p:spPr>
          <a:xfrm>
            <a:off x="440527" y="1790414"/>
            <a:ext cx="5071273" cy="406043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chemeClr val="lt1"/>
              </a:buClr>
              <a:buSzPts val="3200"/>
              <a:buFont typeface="Raleway ExtraBold"/>
              <a:buNone/>
            </a:pPr>
            <a:r>
              <a:t/>
            </a:r>
            <a:endParaRPr b="0" i="0" sz="3200" u="none" cap="none" strike="noStrike">
              <a:solidFill>
                <a:srgbClr val="EC7825"/>
              </a:solidFill>
              <a:latin typeface="Raleway"/>
              <a:ea typeface="Raleway"/>
              <a:cs typeface="Raleway"/>
              <a:sym typeface="Raleway"/>
            </a:endParaRPr>
          </a:p>
          <a:p>
            <a:pPr indent="-457200" lvl="0" marL="457200" marR="0" rtl="0" algn="l">
              <a:lnSpc>
                <a:spcPct val="100000"/>
              </a:lnSpc>
              <a:spcBef>
                <a:spcPts val="600"/>
              </a:spcBef>
              <a:spcAft>
                <a:spcPts val="0"/>
              </a:spcAft>
              <a:buClr>
                <a:srgbClr val="EC7825"/>
              </a:buClr>
              <a:buSzPts val="2400"/>
              <a:buFont typeface="Arial"/>
              <a:buChar char="•"/>
            </a:pPr>
            <a:r>
              <a:rPr b="0" i="0" lang="en-GB" sz="2400" u="none" cap="none" strike="noStrike">
                <a:solidFill>
                  <a:srgbClr val="EC7825"/>
                </a:solidFill>
                <a:latin typeface="Raleway"/>
                <a:ea typeface="Raleway"/>
                <a:cs typeface="Raleway"/>
                <a:sym typeface="Raleway"/>
              </a:rPr>
              <a:t>Ce produit hydratant apaise et nourrit la peau</a:t>
            </a:r>
            <a:endParaRPr/>
          </a:p>
          <a:p>
            <a:pPr indent="-457200" lvl="0" marL="457200" marR="0" rtl="0" algn="l">
              <a:lnSpc>
                <a:spcPct val="100000"/>
              </a:lnSpc>
              <a:spcBef>
                <a:spcPts val="600"/>
              </a:spcBef>
              <a:spcAft>
                <a:spcPts val="0"/>
              </a:spcAft>
              <a:buClr>
                <a:srgbClr val="EC7825"/>
              </a:buClr>
              <a:buSzPts val="2400"/>
              <a:buFont typeface="Arial"/>
              <a:buChar char="•"/>
            </a:pPr>
            <a:r>
              <a:rPr b="0" i="0" lang="en-GB" sz="2400" u="none" cap="none" strike="noStrike">
                <a:solidFill>
                  <a:srgbClr val="EC7825"/>
                </a:solidFill>
                <a:latin typeface="Raleway"/>
                <a:ea typeface="Raleway"/>
                <a:cs typeface="Raleway"/>
                <a:sym typeface="Raleway"/>
              </a:rPr>
              <a:t>Les huiles essentielles vedettes que l’on trouve dans le spray pour le corps comprennent de l’Encens et de l’Hélichryse ainsi que du Copaïba, de la Lavande, de la Menthe poivrée et de la Tanaisie bleue</a:t>
            </a:r>
            <a:endParaRPr/>
          </a:p>
          <a:p>
            <a:pPr indent="0" lvl="0" marL="0" marR="0" rtl="0" algn="l">
              <a:lnSpc>
                <a:spcPct val="100000"/>
              </a:lnSpc>
              <a:spcBef>
                <a:spcPts val="600"/>
              </a:spcBef>
              <a:spcAft>
                <a:spcPts val="0"/>
              </a:spcAft>
              <a:buClr>
                <a:schemeClr val="lt1"/>
              </a:buClr>
              <a:buSzPts val="4000"/>
              <a:buFont typeface="Raleway ExtraBold"/>
              <a:buNone/>
            </a:pPr>
            <a:r>
              <a:t/>
            </a:r>
            <a:endParaRPr b="0" i="0" sz="4000" u="none" cap="none" strike="noStrike">
              <a:solidFill>
                <a:srgbClr val="EC7825"/>
              </a:solidFill>
              <a:latin typeface="Raleway ExtraBold"/>
              <a:ea typeface="Raleway ExtraBold"/>
              <a:cs typeface="Raleway ExtraBold"/>
              <a:sym typeface="Raleway ExtraBold"/>
            </a:endParaRPr>
          </a:p>
        </p:txBody>
      </p:sp>
      <p:sp>
        <p:nvSpPr>
          <p:cNvPr id="1017" name="Google Shape;1017;p10"/>
          <p:cNvSpPr txBox="1"/>
          <p:nvPr>
            <p:ph type="title"/>
          </p:nvPr>
        </p:nvSpPr>
        <p:spPr>
          <a:xfrm>
            <a:off x="436246" y="1242112"/>
            <a:ext cx="11204892" cy="67147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EC7825"/>
              </a:buClr>
              <a:buSzPct val="100000"/>
              <a:buFont typeface="Raleway ExtraBold"/>
              <a:buNone/>
            </a:pPr>
            <a:r>
              <a:rPr b="0" i="0" lang="en-GB" sz="3600" u="none">
                <a:solidFill>
                  <a:srgbClr val="EC7825"/>
                </a:solidFill>
              </a:rPr>
              <a:t>Spray après-soleil </a:t>
            </a:r>
            <a:br>
              <a:rPr lang="en-GB" sz="3600">
                <a:solidFill>
                  <a:srgbClr val="EC7825"/>
                </a:solidFill>
              </a:rPr>
            </a:br>
            <a:r>
              <a:rPr b="0" i="0" lang="en-GB" sz="3100" u="none">
                <a:solidFill>
                  <a:srgbClr val="EC7825"/>
                </a:solidFill>
              </a:rPr>
              <a:t>pour le corps</a:t>
            </a:r>
            <a:endParaRPr sz="3600">
              <a:solidFill>
                <a:srgbClr val="EC7825"/>
              </a:solidFill>
            </a:endParaRPr>
          </a:p>
        </p:txBody>
      </p:sp>
      <p:pic>
        <p:nvPicPr>
          <p:cNvPr id="1018" name="Google Shape;1018;p10"/>
          <p:cNvPicPr preferRelativeResize="0"/>
          <p:nvPr/>
        </p:nvPicPr>
        <p:blipFill rotWithShape="1">
          <a:blip r:embed="rId5">
            <a:alphaModFix/>
          </a:blip>
          <a:srcRect b="0" l="0" r="0" t="0"/>
          <a:stretch/>
        </p:blipFill>
        <p:spPr>
          <a:xfrm>
            <a:off x="8521459" y="-1317750"/>
            <a:ext cx="5695950" cy="5791200"/>
          </a:xfrm>
          <a:prstGeom prst="rect">
            <a:avLst/>
          </a:prstGeom>
          <a:noFill/>
          <a:ln>
            <a:noFill/>
          </a:ln>
        </p:spPr>
      </p:pic>
      <p:sp>
        <p:nvSpPr>
          <p:cNvPr id="1019" name="Google Shape;1019;p10"/>
          <p:cNvSpPr/>
          <p:nvPr/>
        </p:nvSpPr>
        <p:spPr>
          <a:xfrm>
            <a:off x="6392499" y="2247766"/>
            <a:ext cx="3214838" cy="4610234"/>
          </a:xfrm>
          <a:custGeom>
            <a:rect b="b" l="l" r="r" t="t"/>
            <a:pathLst>
              <a:path extrusionOk="0" h="4610234" w="3214838">
                <a:moveTo>
                  <a:pt x="1607419" y="0"/>
                </a:moveTo>
                <a:cubicBezTo>
                  <a:pt x="2495172" y="0"/>
                  <a:pt x="3214838" y="719666"/>
                  <a:pt x="3214838" y="1607419"/>
                </a:cubicBezTo>
                <a:lnTo>
                  <a:pt x="3214838" y="4610234"/>
                </a:lnTo>
                <a:lnTo>
                  <a:pt x="0" y="4610234"/>
                </a:lnTo>
                <a:lnTo>
                  <a:pt x="0" y="1607419"/>
                </a:lnTo>
                <a:cubicBezTo>
                  <a:pt x="0" y="719666"/>
                  <a:pt x="719666" y="0"/>
                  <a:pt x="1607419" y="0"/>
                </a:cubicBezTo>
                <a:close/>
              </a:path>
            </a:pathLst>
          </a:cu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descr="A picture containing indoor, surface, dark&#10;&#10;Description automatically generated" id="1020" name="Google Shape;1020;p10"/>
          <p:cNvPicPr preferRelativeResize="0"/>
          <p:nvPr/>
        </p:nvPicPr>
        <p:blipFill rotWithShape="1">
          <a:blip r:embed="rId6">
            <a:alphaModFix/>
          </a:blip>
          <a:srcRect b="0" l="37300" r="35364" t="0"/>
          <a:stretch/>
        </p:blipFill>
        <p:spPr>
          <a:xfrm>
            <a:off x="7128932" y="0"/>
            <a:ext cx="1874683" cy="6858000"/>
          </a:xfrm>
          <a:prstGeom prst="rect">
            <a:avLst/>
          </a:prstGeom>
          <a:noFill/>
          <a:ln>
            <a:noFill/>
          </a:ln>
        </p:spPr>
      </p:pic>
      <p:pic>
        <p:nvPicPr>
          <p:cNvPr id="1021" name="Google Shape;1021;p10"/>
          <p:cNvPicPr preferRelativeResize="0"/>
          <p:nvPr/>
        </p:nvPicPr>
        <p:blipFill rotWithShape="1">
          <a:blip r:embed="rId7">
            <a:alphaModFix/>
          </a:blip>
          <a:srcRect b="0" l="0" r="0" t="0"/>
          <a:stretch/>
        </p:blipFill>
        <p:spPr>
          <a:xfrm>
            <a:off x="10879430" y="5881095"/>
            <a:ext cx="812824" cy="812824"/>
          </a:xfrm>
          <a:prstGeom prst="rect">
            <a:avLst/>
          </a:prstGeom>
          <a:noFill/>
          <a:ln>
            <a:noFill/>
          </a:ln>
        </p:spPr>
      </p:pic>
      <p:pic>
        <p:nvPicPr>
          <p:cNvPr id="1022" name="Google Shape;1022;p10"/>
          <p:cNvPicPr preferRelativeResize="0"/>
          <p:nvPr/>
        </p:nvPicPr>
        <p:blipFill rotWithShape="1">
          <a:blip r:embed="rId8">
            <a:alphaModFix/>
          </a:blip>
          <a:srcRect b="0" l="0" r="0" t="0"/>
          <a:stretch/>
        </p:blipFill>
        <p:spPr>
          <a:xfrm>
            <a:off x="557806" y="5930621"/>
            <a:ext cx="1769953" cy="7132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1000"/>
                                        <p:tgtEl>
                                          <p:spTgt spid="1015"/>
                                        </p:tgtEl>
                                      </p:cBhvr>
                                    </p:animEffect>
                                  </p:childTnLst>
                                </p:cTn>
                              </p:par>
                              <p:par>
                                <p:cTn fill="hold" nodeType="withEffect" presetClass="entr" presetID="10" presetSubtype="0">
                                  <p:stCondLst>
                                    <p:cond delay="500"/>
                                  </p:stCondLst>
                                  <p:childTnLst>
                                    <p:set>
                                      <p:cBhvr>
                                        <p:cTn dur="1" fill="hold">
                                          <p:stCondLst>
                                            <p:cond delay="0"/>
                                          </p:stCondLst>
                                        </p:cTn>
                                        <p:tgtEl>
                                          <p:spTgt spid="1017"/>
                                        </p:tgtEl>
                                        <p:attrNameLst>
                                          <p:attrName>style.visibility</p:attrName>
                                        </p:attrNameLst>
                                      </p:cBhvr>
                                      <p:to>
                                        <p:strVal val="visible"/>
                                      </p:to>
                                    </p:set>
                                    <p:animEffect filter="fade" transition="in">
                                      <p:cBhvr>
                                        <p:cTn dur="1000"/>
                                        <p:tgtEl>
                                          <p:spTgt spid="1017"/>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1016"/>
                                        </p:tgtEl>
                                        <p:attrNameLst>
                                          <p:attrName>style.visibility</p:attrName>
                                        </p:attrNameLst>
                                      </p:cBhvr>
                                      <p:to>
                                        <p:strVal val="visible"/>
                                      </p:to>
                                    </p:set>
                                    <p:animEffect filter="fade" transition="in">
                                      <p:cBhvr>
                                        <p:cTn dur="1000"/>
                                        <p:tgtEl>
                                          <p:spTgt spid="1016"/>
                                        </p:tgtEl>
                                      </p:cBhvr>
                                    </p:animEffect>
                                  </p:childTnLst>
                                </p:cTn>
                              </p:par>
                            </p:childTnLst>
                          </p:cTn>
                        </p:par>
                        <p:par>
                          <p:cTn fill="hold">
                            <p:stCondLst>
                              <p:cond delay="2000"/>
                            </p:stCondLst>
                            <p:childTnLst>
                              <p:par>
                                <p:cTn fill="hold" nodeType="afterEffect" presetClass="emph" presetID="8" presetSubtype="0">
                                  <p:stCondLst>
                                    <p:cond delay="0"/>
                                  </p:stCondLst>
                                  <p:childTnLst>
                                    <p:animRot by="-21600000">
                                      <p:cBhvr>
                                        <p:cTn dur="5000" fill="hold"/>
                                        <p:tgtEl>
                                          <p:spTgt spid="1018"/>
                                        </p:tgtEl>
                                        <p:attrNameLst>
                                          <p:attrName>r</p:attrName>
                                        </p:attrNameLst>
                                      </p:cBhvr>
                                    </p:animRot>
                                  </p:childTnLst>
                                </p:cTn>
                              </p:par>
                              <p:par>
                                <p:cTn fill="hold" nodeType="withEffect" presetClass="entr" presetID="2" presetSubtype="4">
                                  <p:stCondLst>
                                    <p:cond delay="0"/>
                                  </p:stCondLst>
                                  <p:childTnLst>
                                    <p:set>
                                      <p:cBhvr>
                                        <p:cTn dur="1" fill="hold">
                                          <p:stCondLst>
                                            <p:cond delay="0"/>
                                          </p:stCondLst>
                                        </p:cTn>
                                        <p:tgtEl>
                                          <p:spTgt spid="1019"/>
                                        </p:tgtEl>
                                        <p:attrNameLst>
                                          <p:attrName>style.visibility</p:attrName>
                                        </p:attrNameLst>
                                      </p:cBhvr>
                                      <p:to>
                                        <p:strVal val="visible"/>
                                      </p:to>
                                    </p:set>
                                    <p:anim calcmode="lin" valueType="num">
                                      <p:cBhvr additive="base">
                                        <p:cTn dur="1000"/>
                                        <p:tgtEl>
                                          <p:spTgt spid="10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1020"/>
                                        </p:tgtEl>
                                        <p:attrNameLst>
                                          <p:attrName>style.visibility</p:attrName>
                                        </p:attrNameLst>
                                      </p:cBhvr>
                                      <p:to>
                                        <p:strVal val="visible"/>
                                      </p:to>
                                    </p:set>
                                    <p:anim calcmode="lin" valueType="num">
                                      <p:cBhvr additive="base">
                                        <p:cTn dur="1000"/>
                                        <p:tgtEl>
                                          <p:spTgt spid="10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9"/>
          <p:cNvSpPr txBox="1"/>
          <p:nvPr>
            <p:ph type="title"/>
          </p:nvPr>
        </p:nvSpPr>
        <p:spPr>
          <a:xfrm>
            <a:off x="5890100" y="2881025"/>
            <a:ext cx="6001800" cy="624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Raleway ExtraBold"/>
              <a:buNone/>
            </a:pPr>
            <a:r>
              <a:rPr lang="en-GB"/>
              <a:t>S’hydrater en profondeur</a:t>
            </a:r>
            <a:endParaRPr/>
          </a:p>
        </p:txBody>
      </p:sp>
      <p:sp>
        <p:nvSpPr>
          <p:cNvPr id="1028" name="Google Shape;1028;p19"/>
          <p:cNvSpPr txBox="1"/>
          <p:nvPr>
            <p:ph idx="1" type="body"/>
          </p:nvPr>
        </p:nvSpPr>
        <p:spPr>
          <a:xfrm>
            <a:off x="6279806" y="3647370"/>
            <a:ext cx="5247441" cy="388937"/>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2400"/>
              <a:buNone/>
            </a:pPr>
            <a:r>
              <a:rPr lang="en-GB"/>
              <a:t>Prendre soin de sa peau</a:t>
            </a:r>
            <a:endParaRPr/>
          </a:p>
        </p:txBody>
      </p:sp>
      <p:sp>
        <p:nvSpPr>
          <p:cNvPr id="1029" name="Google Shape;1029;p19"/>
          <p:cNvSpPr/>
          <p:nvPr/>
        </p:nvSpPr>
        <p:spPr>
          <a:xfrm>
            <a:off x="2269204" y="2160587"/>
            <a:ext cx="2467896" cy="246789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3B1B0"/>
              </a:buClr>
              <a:buSzPts val="1800"/>
              <a:buFont typeface="Raleway"/>
              <a:buNone/>
            </a:pPr>
            <a:r>
              <a:rPr b="0" i="0" lang="en-GB" sz="1800" u="none" cap="none" strike="noStrike">
                <a:solidFill>
                  <a:srgbClr val="F3B1B0"/>
                </a:solidFill>
                <a:latin typeface="Raleway"/>
                <a:ea typeface="Raleway"/>
                <a:cs typeface="Raleway"/>
                <a:sym typeface="Raleway"/>
              </a:rPr>
              <a:t>Insert image here</a:t>
            </a:r>
            <a:endParaRPr/>
          </a:p>
        </p:txBody>
      </p:sp>
      <p:pic>
        <p:nvPicPr>
          <p:cNvPr id="1030" name="Google Shape;1030;p19"/>
          <p:cNvPicPr preferRelativeResize="0"/>
          <p:nvPr/>
        </p:nvPicPr>
        <p:blipFill>
          <a:blip r:embed="rId3">
            <a:alphaModFix/>
          </a:blip>
          <a:stretch>
            <a:fillRect/>
          </a:stretch>
        </p:blipFill>
        <p:spPr>
          <a:xfrm>
            <a:off x="2317512" y="1185800"/>
            <a:ext cx="2419576" cy="3031802"/>
          </a:xfrm>
          <a:prstGeom prst="rect">
            <a:avLst/>
          </a:prstGeom>
          <a:noFill/>
          <a:ln>
            <a:noFill/>
          </a:ln>
        </p:spPr>
      </p:pic>
      <p:pic>
        <p:nvPicPr>
          <p:cNvPr id="1031" name="Google Shape;1031;p19"/>
          <p:cNvPicPr preferRelativeResize="0"/>
          <p:nvPr/>
        </p:nvPicPr>
        <p:blipFill>
          <a:blip r:embed="rId4">
            <a:alphaModFix/>
          </a:blip>
          <a:stretch>
            <a:fillRect/>
          </a:stretch>
        </p:blipFill>
        <p:spPr>
          <a:xfrm>
            <a:off x="2772088" y="3394900"/>
            <a:ext cx="1510451" cy="893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g257436cb43e_0_15"/>
          <p:cNvSpPr/>
          <p:nvPr/>
        </p:nvSpPr>
        <p:spPr>
          <a:xfrm>
            <a:off x="0" y="0"/>
            <a:ext cx="12192000" cy="6858000"/>
          </a:xfrm>
          <a:prstGeom prst="rect">
            <a:avLst/>
          </a:pr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1038" name="Google Shape;1038;g257436cb43e_0_15"/>
          <p:cNvPicPr preferRelativeResize="0"/>
          <p:nvPr/>
        </p:nvPicPr>
        <p:blipFill rotWithShape="1">
          <a:blip r:embed="rId3">
            <a:alphaModFix/>
          </a:blip>
          <a:srcRect b="0" l="0" r="0" t="0"/>
          <a:stretch/>
        </p:blipFill>
        <p:spPr>
          <a:xfrm>
            <a:off x="-1711685" y="3035560"/>
            <a:ext cx="6007974" cy="6108442"/>
          </a:xfrm>
          <a:prstGeom prst="rect">
            <a:avLst/>
          </a:prstGeom>
          <a:noFill/>
          <a:ln>
            <a:noFill/>
          </a:ln>
        </p:spPr>
      </p:pic>
      <p:sp>
        <p:nvSpPr>
          <p:cNvPr id="1039" name="Google Shape;1039;g257436cb43e_0_15"/>
          <p:cNvSpPr txBox="1"/>
          <p:nvPr>
            <p:ph type="title"/>
          </p:nvPr>
        </p:nvSpPr>
        <p:spPr>
          <a:xfrm>
            <a:off x="441688" y="3143844"/>
            <a:ext cx="10074000" cy="2144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Raleway"/>
              <a:buNone/>
            </a:pPr>
            <a:r>
              <a:rPr lang="en-GB" sz="5400">
                <a:latin typeface="Raleway"/>
                <a:ea typeface="Raleway"/>
                <a:cs typeface="Raleway"/>
                <a:sym typeface="Raleway"/>
              </a:rPr>
              <a:t>Prévenir </a:t>
            </a:r>
            <a:r>
              <a:rPr lang="en-GB" sz="5400"/>
              <a:t>démangeaisons</a:t>
            </a:r>
            <a:r>
              <a:rPr lang="en-GB" sz="5400"/>
              <a:t>, bobos &amp; courbatures</a:t>
            </a:r>
            <a:endParaRPr/>
          </a:p>
        </p:txBody>
      </p:sp>
      <p:pic>
        <p:nvPicPr>
          <p:cNvPr id="1040" name="Google Shape;1040;g257436cb43e_0_15"/>
          <p:cNvPicPr preferRelativeResize="0"/>
          <p:nvPr/>
        </p:nvPicPr>
        <p:blipFill rotWithShape="1">
          <a:blip r:embed="rId4">
            <a:alphaModFix/>
          </a:blip>
          <a:srcRect b="0" l="0" r="0" t="0"/>
          <a:stretch/>
        </p:blipFill>
        <p:spPr>
          <a:xfrm>
            <a:off x="6096000" y="-2755640"/>
            <a:ext cx="5695950" cy="5791200"/>
          </a:xfrm>
          <a:prstGeom prst="rect">
            <a:avLst/>
          </a:prstGeom>
          <a:noFill/>
          <a:ln>
            <a:noFill/>
          </a:ln>
        </p:spPr>
      </p:pic>
      <p:pic>
        <p:nvPicPr>
          <p:cNvPr id="1041" name="Google Shape;1041;g257436cb43e_0_15"/>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1042" name="Google Shape;1042;g257436cb43e_0_15"/>
          <p:cNvPicPr preferRelativeResize="0"/>
          <p:nvPr/>
        </p:nvPicPr>
        <p:blipFill rotWithShape="1">
          <a:blip r:embed="rId6">
            <a:alphaModFix/>
          </a:blip>
          <a:srcRect b="0" l="0" r="0" t="0"/>
          <a:stretch/>
        </p:blipFill>
        <p:spPr>
          <a:xfrm>
            <a:off x="557806" y="5930621"/>
            <a:ext cx="1769950" cy="7132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1250"/>
                                        <p:tgtEl>
                                          <p:spTgt spid="1039"/>
                                        </p:tgtEl>
                                      </p:cBhvr>
                                    </p:animEffect>
                                  </p:childTnLst>
                                </p:cTn>
                              </p:par>
                              <p:par>
                                <p:cTn fill="hold" nodeType="withEffect" presetClass="emph" presetID="8" presetSubtype="0">
                                  <p:stCondLst>
                                    <p:cond delay="0"/>
                                  </p:stCondLst>
                                  <p:childTnLst>
                                    <p:animRot by="-21600000">
                                      <p:cBhvr>
                                        <p:cTn dur="5000" fill="hold"/>
                                        <p:tgtEl>
                                          <p:spTgt spid="1040"/>
                                        </p:tgtEl>
                                        <p:attrNameLst>
                                          <p:attrName>r</p:attrName>
                                        </p:attrNameLst>
                                      </p:cBhvr>
                                    </p:animRot>
                                  </p:childTnLst>
                                </p:cTn>
                              </p:par>
                              <p:par>
                                <p:cTn fill="hold" nodeType="withEffect" presetClass="emph" presetID="8" presetSubtype="0">
                                  <p:stCondLst>
                                    <p:cond delay="0"/>
                                  </p:stCondLst>
                                  <p:childTnLst>
                                    <p:animRot by="-21600000">
                                      <p:cBhvr>
                                        <p:cTn dur="5000" fill="hold"/>
                                        <p:tgtEl>
                                          <p:spTgt spid="103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pic>
        <p:nvPicPr>
          <p:cNvPr id="1048" name="Google Shape;1048;g257436cb43e_0_32"/>
          <p:cNvPicPr preferRelativeResize="0"/>
          <p:nvPr/>
        </p:nvPicPr>
        <p:blipFill rotWithShape="1">
          <a:blip r:embed="rId3">
            <a:alphaModFix/>
          </a:blip>
          <a:srcRect b="0" l="3513" r="3523" t="0"/>
          <a:stretch/>
        </p:blipFill>
        <p:spPr>
          <a:xfrm>
            <a:off x="5848494" y="1"/>
            <a:ext cx="6375465" cy="6858002"/>
          </a:xfrm>
          <a:prstGeom prst="rect">
            <a:avLst/>
          </a:prstGeom>
          <a:noFill/>
          <a:ln>
            <a:noFill/>
          </a:ln>
        </p:spPr>
      </p:pic>
      <p:sp>
        <p:nvSpPr>
          <p:cNvPr id="1049" name="Google Shape;1049;g257436cb43e_0_32"/>
          <p:cNvSpPr/>
          <p:nvPr/>
        </p:nvSpPr>
        <p:spPr>
          <a:xfrm>
            <a:off x="0" y="-1"/>
            <a:ext cx="5848500" cy="6858000"/>
          </a:xfrm>
          <a:prstGeom prst="rect">
            <a:avLst/>
          </a:prstGeom>
          <a:solidFill>
            <a:srgbClr val="E26F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Raleway"/>
              <a:buNone/>
            </a:pPr>
            <a:r>
              <a:t/>
            </a:r>
            <a:endParaRPr b="0" i="0" sz="1350" u="none" cap="none" strike="noStrike">
              <a:solidFill>
                <a:srgbClr val="FFFFFF"/>
              </a:solidFill>
              <a:latin typeface="Raleway"/>
              <a:ea typeface="Raleway"/>
              <a:cs typeface="Raleway"/>
              <a:sym typeface="Raleway"/>
            </a:endParaRPr>
          </a:p>
        </p:txBody>
      </p:sp>
      <p:sp>
        <p:nvSpPr>
          <p:cNvPr id="1050" name="Google Shape;1050;g257436cb43e_0_32"/>
          <p:cNvSpPr txBox="1"/>
          <p:nvPr/>
        </p:nvSpPr>
        <p:spPr>
          <a:xfrm>
            <a:off x="521834" y="647138"/>
            <a:ext cx="3770400" cy="695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DÉCOUVREZ TERRASHIELD</a:t>
            </a:r>
            <a:endParaRPr/>
          </a:p>
        </p:txBody>
      </p:sp>
      <p:sp>
        <p:nvSpPr>
          <p:cNvPr id="1051" name="Google Shape;1051;g257436cb43e_0_32"/>
          <p:cNvSpPr txBox="1"/>
          <p:nvPr/>
        </p:nvSpPr>
        <p:spPr>
          <a:xfrm>
            <a:off x="504088" y="2179657"/>
            <a:ext cx="2704800" cy="3570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Tout cela :</a:t>
            </a:r>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Naturel</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Non toxique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Sent bon</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Protège de tout type de piqûre d’insecte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t/>
            </a:r>
            <a:endParaRPr sz="1800">
              <a:solidFill>
                <a:srgbClr val="FFFFFF"/>
              </a:solidFill>
              <a:latin typeface="Raleway"/>
              <a:ea typeface="Raleway"/>
              <a:cs typeface="Raleway"/>
              <a:sym typeface="Raleway"/>
            </a:endParaRPr>
          </a:p>
          <a:p>
            <a:pPr indent="0" lvl="0" marL="0" marR="0" rtl="0" algn="l">
              <a:lnSpc>
                <a:spcPct val="90000"/>
              </a:lnSpc>
              <a:spcBef>
                <a:spcPts val="450"/>
              </a:spcBef>
              <a:spcAft>
                <a:spcPts val="0"/>
              </a:spcAft>
              <a:buClr>
                <a:schemeClr val="lt1"/>
              </a:buClr>
              <a:buSzPts val="2800"/>
              <a:buFont typeface="Raleway ExtraBold"/>
              <a:buNone/>
            </a:pPr>
            <a:r>
              <a:t/>
            </a:r>
            <a:endParaRPr b="0" i="0" sz="2800" u="none" cap="none" strike="noStrike">
              <a:solidFill>
                <a:srgbClr val="FFFFFF"/>
              </a:solidFill>
              <a:latin typeface="Raleway ExtraBold"/>
              <a:ea typeface="Raleway ExtraBold"/>
              <a:cs typeface="Raleway ExtraBold"/>
              <a:sym typeface="Raleway ExtraBold"/>
            </a:endParaRPr>
          </a:p>
        </p:txBody>
      </p:sp>
      <p:sp>
        <p:nvSpPr>
          <p:cNvPr id="1052" name="Google Shape;1052;g257436cb43e_0_32"/>
          <p:cNvSpPr txBox="1"/>
          <p:nvPr/>
        </p:nvSpPr>
        <p:spPr>
          <a:xfrm>
            <a:off x="3079678" y="2182746"/>
            <a:ext cx="2704800" cy="2895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Rien de tout cela :</a:t>
            </a:r>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Allergènes</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Produits toxiques</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Sans perturbateur endocrinien</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Parfums synthétiques</a:t>
            </a:r>
            <a:endParaRPr/>
          </a:p>
          <a:p>
            <a:pPr indent="0" lvl="0" marL="0" marR="0" rtl="0" algn="l">
              <a:lnSpc>
                <a:spcPct val="90000"/>
              </a:lnSpc>
              <a:spcBef>
                <a:spcPts val="450"/>
              </a:spcBef>
              <a:spcAft>
                <a:spcPts val="0"/>
              </a:spcAft>
              <a:buClr>
                <a:schemeClr val="lt1"/>
              </a:buClr>
              <a:buSzPts val="2000"/>
              <a:buFont typeface="Raleway ExtraBold"/>
              <a:buNone/>
            </a:pPr>
            <a:r>
              <a:t/>
            </a:r>
            <a:endParaRPr b="0" i="0" sz="2000" u="none" cap="none" strike="noStrike">
              <a:solidFill>
                <a:srgbClr val="FFFFFF"/>
              </a:solidFill>
              <a:latin typeface="Raleway ExtraBold"/>
              <a:ea typeface="Raleway ExtraBold"/>
              <a:cs typeface="Raleway ExtraBold"/>
              <a:sym typeface="Raleway ExtraBold"/>
            </a:endParaRPr>
          </a:p>
        </p:txBody>
      </p:sp>
      <p:sp>
        <p:nvSpPr>
          <p:cNvPr id="1053" name="Google Shape;1053;g257436cb43e_0_32"/>
          <p:cNvSpPr/>
          <p:nvPr/>
        </p:nvSpPr>
        <p:spPr>
          <a:xfrm>
            <a:off x="3208888" y="2532231"/>
            <a:ext cx="1791146" cy="1793541"/>
          </a:xfrm>
          <a:custGeom>
            <a:rect b="b" l="l" r="r" t="t"/>
            <a:pathLst>
              <a:path extrusionOk="0" h="4123083" w="4117577">
                <a:moveTo>
                  <a:pt x="2054672" y="4123064"/>
                </a:moveTo>
                <a:cubicBezTo>
                  <a:pt x="2581386" y="4123064"/>
                  <a:pt x="3108060" y="3920077"/>
                  <a:pt x="3514054" y="3519541"/>
                </a:cubicBezTo>
                <a:cubicBezTo>
                  <a:pt x="3903608" y="3129987"/>
                  <a:pt x="4117578" y="2614304"/>
                  <a:pt x="4117578" y="2060158"/>
                </a:cubicBezTo>
                <a:cubicBezTo>
                  <a:pt x="4117578" y="1511518"/>
                  <a:pt x="3903608" y="990310"/>
                  <a:pt x="3514054" y="600775"/>
                </a:cubicBezTo>
                <a:cubicBezTo>
                  <a:pt x="2713020" y="-200258"/>
                  <a:pt x="1401790" y="-200258"/>
                  <a:pt x="600776" y="600775"/>
                </a:cubicBezTo>
                <a:cubicBezTo>
                  <a:pt x="-200259" y="1401810"/>
                  <a:pt x="-200259" y="2713040"/>
                  <a:pt x="600776" y="3514054"/>
                </a:cubicBezTo>
                <a:cubicBezTo>
                  <a:pt x="1001273" y="3920096"/>
                  <a:pt x="1527948" y="4123084"/>
                  <a:pt x="2054672" y="4123084"/>
                </a:cubicBezTo>
                <a:close/>
                <a:moveTo>
                  <a:pt x="3201329" y="913520"/>
                </a:moveTo>
                <a:cubicBezTo>
                  <a:pt x="3508558" y="1220749"/>
                  <a:pt x="3678636" y="1626762"/>
                  <a:pt x="3678636" y="2060178"/>
                </a:cubicBezTo>
                <a:cubicBezTo>
                  <a:pt x="3678636" y="2416774"/>
                  <a:pt x="3563402" y="2762437"/>
                  <a:pt x="3349433" y="3042243"/>
                </a:cubicBezTo>
                <a:lnTo>
                  <a:pt x="1072675" y="770873"/>
                </a:lnTo>
                <a:cubicBezTo>
                  <a:pt x="1363454" y="551437"/>
                  <a:pt x="1709107" y="441670"/>
                  <a:pt x="2054740" y="441670"/>
                </a:cubicBezTo>
                <a:cubicBezTo>
                  <a:pt x="2471697" y="436193"/>
                  <a:pt x="2883177" y="595328"/>
                  <a:pt x="3201398" y="913540"/>
                </a:cubicBezTo>
                <a:close/>
                <a:moveTo>
                  <a:pt x="765367" y="1078122"/>
                </a:moveTo>
                <a:lnTo>
                  <a:pt x="3036737" y="3349492"/>
                </a:lnTo>
                <a:cubicBezTo>
                  <a:pt x="2400305" y="3832304"/>
                  <a:pt x="1489572" y="3782897"/>
                  <a:pt x="908014" y="3206855"/>
                </a:cubicBezTo>
                <a:cubicBezTo>
                  <a:pt x="326504" y="2625267"/>
                  <a:pt x="277097" y="1714554"/>
                  <a:pt x="765377" y="1078131"/>
                </a:cubicBezTo>
                <a:close/>
              </a:path>
            </a:pathLst>
          </a:custGeom>
          <a:solidFill>
            <a:schemeClr val="lt1">
              <a:alpha val="1569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350"/>
              <a:buFont typeface="Raleway"/>
              <a:buNone/>
            </a:pPr>
            <a:r>
              <a:t/>
            </a:r>
            <a:endParaRPr b="0" i="0" sz="1350" u="none" cap="none" strike="noStrike">
              <a:solidFill>
                <a:srgbClr val="595959"/>
              </a:solidFill>
              <a:latin typeface="Raleway"/>
              <a:ea typeface="Raleway"/>
              <a:cs typeface="Raleway"/>
              <a:sym typeface="Raleway"/>
            </a:endParaRPr>
          </a:p>
        </p:txBody>
      </p:sp>
      <p:pic>
        <p:nvPicPr>
          <p:cNvPr id="1054" name="Google Shape;1054;g257436cb43e_0_32"/>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1055" name="Google Shape;1055;g257436cb43e_0_32"/>
          <p:cNvPicPr preferRelativeResize="0"/>
          <p:nvPr/>
        </p:nvPicPr>
        <p:blipFill rotWithShape="1">
          <a:blip r:embed="rId5">
            <a:alphaModFix/>
          </a:blip>
          <a:srcRect b="0" l="0" r="0" t="0"/>
          <a:stretch/>
        </p:blipFill>
        <p:spPr>
          <a:xfrm>
            <a:off x="557806" y="5930621"/>
            <a:ext cx="1769950" cy="7132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049"/>
                                        </p:tgtEl>
                                        <p:attrNameLst>
                                          <p:attrName>style.visibility</p:attrName>
                                        </p:attrNameLst>
                                      </p:cBhvr>
                                      <p:to>
                                        <p:strVal val="visible"/>
                                      </p:to>
                                    </p:set>
                                    <p:anim calcmode="lin" valueType="num">
                                      <p:cBhvr additive="base">
                                        <p:cTn dur="1000"/>
                                        <p:tgtEl>
                                          <p:spTgt spid="104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childTnLst>
                          </p:cTn>
                        </p:par>
                        <p:par>
                          <p:cTn fill="hold">
                            <p:stCondLst>
                              <p:cond delay="2000"/>
                            </p:stCondLst>
                            <p:childTnLst>
                              <p:par>
                                <p:cTn fill="hold" nodeType="afterEffect" presetClass="entr" presetID="10" presetSubtype="0">
                                  <p:stCondLst>
                                    <p:cond delay="2500"/>
                                  </p:stCondLst>
                                  <p:childTnLst>
                                    <p:set>
                                      <p:cBhvr>
                                        <p:cTn dur="1" fill="hold">
                                          <p:stCondLst>
                                            <p:cond delay="0"/>
                                          </p:stCondLst>
                                        </p:cTn>
                                        <p:tgtEl>
                                          <p:spTgt spid="1053"/>
                                        </p:tgtEl>
                                        <p:attrNameLst>
                                          <p:attrName>style.visibility</p:attrName>
                                        </p:attrNameLst>
                                      </p:cBhvr>
                                      <p:to>
                                        <p:strVal val="visible"/>
                                      </p:to>
                                    </p:set>
                                    <p:animEffect filter="fade" transition="in">
                                      <p:cBhvr>
                                        <p:cTn dur="500"/>
                                        <p:tgtEl>
                                          <p:spTgt spid="1053"/>
                                        </p:tgtEl>
                                      </p:cBhvr>
                                    </p:animEffect>
                                  </p:childTnLst>
                                </p:cTn>
                              </p:par>
                              <p:par>
                                <p:cTn fill="hold" nodeType="withEffect" presetClass="entr" presetID="10" presetSubtype="0">
                                  <p:stCondLst>
                                    <p:cond delay="1750"/>
                                  </p:stCondLst>
                                  <p:childTnLst>
                                    <p:set>
                                      <p:cBhvr>
                                        <p:cTn dur="1" fill="hold">
                                          <p:stCondLst>
                                            <p:cond delay="0"/>
                                          </p:stCondLst>
                                        </p:cTn>
                                        <p:tgtEl>
                                          <p:spTgt spid="1051"/>
                                        </p:tgtEl>
                                        <p:attrNameLst>
                                          <p:attrName>style.visibility</p:attrName>
                                        </p:attrNameLst>
                                      </p:cBhvr>
                                      <p:to>
                                        <p:strVal val="visible"/>
                                      </p:to>
                                    </p:set>
                                    <p:animEffect filter="fade" transition="in">
                                      <p:cBhvr>
                                        <p:cTn dur="1000"/>
                                        <p:tgtEl>
                                          <p:spTgt spid="1051"/>
                                        </p:tgtEl>
                                      </p:cBhvr>
                                    </p:animEffect>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1048"/>
                                        </p:tgtEl>
                                        <p:attrNameLst>
                                          <p:attrName>style.visibility</p:attrName>
                                        </p:attrNameLst>
                                      </p:cBhvr>
                                      <p:to>
                                        <p:strVal val="visible"/>
                                      </p:to>
                                    </p:set>
                                    <p:anim calcmode="lin" valueType="num">
                                      <p:cBhvr additive="base">
                                        <p:cTn dur="1000"/>
                                        <p:tgtEl>
                                          <p:spTgt spid="104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id="1061" name="Google Shape;1061;g257436cb43e_0_45"/>
          <p:cNvPicPr preferRelativeResize="0"/>
          <p:nvPr/>
        </p:nvPicPr>
        <p:blipFill rotWithShape="1">
          <a:blip r:embed="rId3">
            <a:alphaModFix/>
          </a:blip>
          <a:srcRect b="0" l="16243" r="16243" t="0"/>
          <a:stretch/>
        </p:blipFill>
        <p:spPr>
          <a:xfrm>
            <a:off x="5848494" y="1"/>
            <a:ext cx="6375465" cy="6858002"/>
          </a:xfrm>
          <a:prstGeom prst="rect">
            <a:avLst/>
          </a:prstGeom>
          <a:noFill/>
          <a:ln>
            <a:noFill/>
          </a:ln>
        </p:spPr>
      </p:pic>
      <p:sp>
        <p:nvSpPr>
          <p:cNvPr id="1062" name="Google Shape;1062;g257436cb43e_0_45"/>
          <p:cNvSpPr/>
          <p:nvPr/>
        </p:nvSpPr>
        <p:spPr>
          <a:xfrm>
            <a:off x="73825" y="-53701"/>
            <a:ext cx="5848500" cy="6858000"/>
          </a:xfrm>
          <a:prstGeom prst="rect">
            <a:avLst/>
          </a:prstGeom>
          <a:solidFill>
            <a:srgbClr val="E26F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Raleway"/>
              <a:buNone/>
            </a:pPr>
            <a:r>
              <a:t/>
            </a:r>
            <a:endParaRPr b="0" i="0" sz="1350" u="none" cap="none" strike="noStrike">
              <a:solidFill>
                <a:srgbClr val="FFFFFF"/>
              </a:solidFill>
              <a:latin typeface="Raleway"/>
              <a:ea typeface="Raleway"/>
              <a:cs typeface="Raleway"/>
              <a:sym typeface="Raleway"/>
            </a:endParaRPr>
          </a:p>
        </p:txBody>
      </p:sp>
      <p:sp>
        <p:nvSpPr>
          <p:cNvPr id="1063" name="Google Shape;1063;g257436cb43e_0_45"/>
          <p:cNvSpPr txBox="1"/>
          <p:nvPr/>
        </p:nvSpPr>
        <p:spPr>
          <a:xfrm>
            <a:off x="521834" y="647138"/>
            <a:ext cx="3770400" cy="695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DÉCOUVREZ </a:t>
            </a:r>
            <a:r>
              <a:rPr lang="en-GB" sz="1800">
                <a:solidFill>
                  <a:srgbClr val="FFFFFF"/>
                </a:solidFill>
                <a:latin typeface="Raleway"/>
                <a:ea typeface="Raleway"/>
                <a:cs typeface="Raleway"/>
                <a:sym typeface="Raleway"/>
              </a:rPr>
              <a:t>CORRECT X</a:t>
            </a:r>
            <a:endParaRPr/>
          </a:p>
        </p:txBody>
      </p:sp>
      <p:sp>
        <p:nvSpPr>
          <p:cNvPr id="1064" name="Google Shape;1064;g257436cb43e_0_45"/>
          <p:cNvSpPr txBox="1"/>
          <p:nvPr/>
        </p:nvSpPr>
        <p:spPr>
          <a:xfrm>
            <a:off x="504088" y="2179657"/>
            <a:ext cx="2704800" cy="3570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Tout cela :</a:t>
            </a:r>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Apaise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Cicatrise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Stoppe les saignements</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Réduit les hématomes</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t/>
            </a:r>
            <a:endParaRPr sz="1800">
              <a:solidFill>
                <a:srgbClr val="FFFFFF"/>
              </a:solidFill>
              <a:latin typeface="Raleway"/>
              <a:ea typeface="Raleway"/>
              <a:cs typeface="Raleway"/>
              <a:sym typeface="Raleway"/>
            </a:endParaRPr>
          </a:p>
          <a:p>
            <a:pPr indent="0" lvl="0" marL="0" marR="0" rtl="0" algn="l">
              <a:lnSpc>
                <a:spcPct val="90000"/>
              </a:lnSpc>
              <a:spcBef>
                <a:spcPts val="450"/>
              </a:spcBef>
              <a:spcAft>
                <a:spcPts val="0"/>
              </a:spcAft>
              <a:buClr>
                <a:schemeClr val="lt1"/>
              </a:buClr>
              <a:buSzPts val="2800"/>
              <a:buFont typeface="Raleway ExtraBold"/>
              <a:buNone/>
            </a:pPr>
            <a:r>
              <a:t/>
            </a:r>
            <a:endParaRPr b="0" i="0" sz="2800" u="none" cap="none" strike="noStrike">
              <a:solidFill>
                <a:srgbClr val="FFFFFF"/>
              </a:solidFill>
              <a:latin typeface="Raleway ExtraBold"/>
              <a:ea typeface="Raleway ExtraBold"/>
              <a:cs typeface="Raleway ExtraBold"/>
              <a:sym typeface="Raleway ExtraBold"/>
            </a:endParaRPr>
          </a:p>
        </p:txBody>
      </p:sp>
      <p:sp>
        <p:nvSpPr>
          <p:cNvPr id="1065" name="Google Shape;1065;g257436cb43e_0_45"/>
          <p:cNvSpPr txBox="1"/>
          <p:nvPr/>
        </p:nvSpPr>
        <p:spPr>
          <a:xfrm>
            <a:off x="3217528" y="1981496"/>
            <a:ext cx="2704800" cy="2895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lang="en-GB" sz="1800">
                <a:solidFill>
                  <a:srgbClr val="FFFFFF"/>
                </a:solidFill>
                <a:latin typeface="Raleway ExtraBold"/>
                <a:ea typeface="Raleway ExtraBold"/>
                <a:cs typeface="Raleway ExtraBold"/>
                <a:sym typeface="Raleway ExtraBold"/>
              </a:rPr>
              <a:t>Contient</a:t>
            </a:r>
            <a:r>
              <a:rPr b="0" i="0" lang="en-GB" sz="1800" u="none" cap="none" strike="noStrike">
                <a:solidFill>
                  <a:srgbClr val="FFFFFF"/>
                </a:solidFill>
                <a:latin typeface="Raleway ExtraBold"/>
                <a:ea typeface="Raleway ExtraBold"/>
                <a:cs typeface="Raleway ExtraBold"/>
                <a:sym typeface="Raleway ExtraBold"/>
              </a:rPr>
              <a:t> :</a:t>
            </a:r>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Encens</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Lavande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Arbre à Thé</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Hélycrhise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Bois de Cèdre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Huile de Jojoba</a:t>
            </a:r>
            <a:endParaRPr sz="1800">
              <a:solidFill>
                <a:srgbClr val="FFFFFF"/>
              </a:solidFill>
              <a:latin typeface="Raleway"/>
              <a:ea typeface="Raleway"/>
              <a:cs typeface="Raleway"/>
              <a:sym typeface="Raleway"/>
            </a:endParaRPr>
          </a:p>
          <a:p>
            <a:pPr indent="0" lvl="0" marL="0" marR="0" rtl="0" algn="l">
              <a:lnSpc>
                <a:spcPct val="90000"/>
              </a:lnSpc>
              <a:spcBef>
                <a:spcPts val="450"/>
              </a:spcBef>
              <a:spcAft>
                <a:spcPts val="0"/>
              </a:spcAft>
              <a:buClr>
                <a:schemeClr val="lt1"/>
              </a:buClr>
              <a:buSzPts val="2000"/>
              <a:buFont typeface="Raleway ExtraBold"/>
              <a:buNone/>
            </a:pPr>
            <a:r>
              <a:t/>
            </a:r>
            <a:endParaRPr b="0" i="0" sz="2000" u="none" cap="none" strike="noStrike">
              <a:solidFill>
                <a:srgbClr val="FFFFFF"/>
              </a:solidFill>
              <a:latin typeface="Raleway ExtraBold"/>
              <a:ea typeface="Raleway ExtraBold"/>
              <a:cs typeface="Raleway ExtraBold"/>
              <a:sym typeface="Raleway ExtraBold"/>
            </a:endParaRPr>
          </a:p>
        </p:txBody>
      </p:sp>
      <p:pic>
        <p:nvPicPr>
          <p:cNvPr id="1066" name="Google Shape;1066;g257436cb43e_0_45"/>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1067" name="Google Shape;1067;g257436cb43e_0_45"/>
          <p:cNvPicPr preferRelativeResize="0"/>
          <p:nvPr/>
        </p:nvPicPr>
        <p:blipFill rotWithShape="1">
          <a:blip r:embed="rId5">
            <a:alphaModFix/>
          </a:blip>
          <a:srcRect b="0" l="0" r="0" t="0"/>
          <a:stretch/>
        </p:blipFill>
        <p:spPr>
          <a:xfrm>
            <a:off x="557806" y="5930621"/>
            <a:ext cx="1769950" cy="7132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063"/>
                                        </p:tgtEl>
                                        <p:attrNameLst>
                                          <p:attrName>style.visibility</p:attrName>
                                        </p:attrNameLst>
                                      </p:cBhvr>
                                      <p:to>
                                        <p:strVal val="visible"/>
                                      </p:to>
                                    </p:set>
                                    <p:animEffect filter="fade" transition="in">
                                      <p:cBhvr>
                                        <p:cTn dur="1000"/>
                                        <p:tgtEl>
                                          <p:spTgt spid="1063"/>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062"/>
                                        </p:tgtEl>
                                        <p:attrNameLst>
                                          <p:attrName>style.visibility</p:attrName>
                                        </p:attrNameLst>
                                      </p:cBhvr>
                                      <p:to>
                                        <p:strVal val="visible"/>
                                      </p:to>
                                    </p:set>
                                    <p:anim calcmode="lin" valueType="num">
                                      <p:cBhvr additive="base">
                                        <p:cTn dur="1000"/>
                                        <p:tgtEl>
                                          <p:spTgt spid="106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0"/>
                                  </p:stCondLst>
                                  <p:childTnLst>
                                    <p:set>
                                      <p:cBhvr>
                                        <p:cTn dur="1" fill="hold">
                                          <p:stCondLst>
                                            <p:cond delay="0"/>
                                          </p:stCondLst>
                                        </p:cTn>
                                        <p:tgtEl>
                                          <p:spTgt spid="1065"/>
                                        </p:tgtEl>
                                        <p:attrNameLst>
                                          <p:attrName>style.visibility</p:attrName>
                                        </p:attrNameLst>
                                      </p:cBhvr>
                                      <p:to>
                                        <p:strVal val="visible"/>
                                      </p:to>
                                    </p:set>
                                    <p:animEffect filter="fade" transition="in">
                                      <p:cBhvr>
                                        <p:cTn dur="1000"/>
                                        <p:tgtEl>
                                          <p:spTgt spid="1065"/>
                                        </p:tgtEl>
                                      </p:cBhvr>
                                    </p:animEffect>
                                  </p:childTnLst>
                                </p:cTn>
                              </p:par>
                              <p:par>
                                <p:cTn fill="hold" nodeType="withEffect" presetClass="entr" presetID="10" presetSubtype="0">
                                  <p:stCondLst>
                                    <p:cond delay="1750"/>
                                  </p:stCondLst>
                                  <p:childTnLst>
                                    <p:set>
                                      <p:cBhvr>
                                        <p:cTn dur="1" fill="hold">
                                          <p:stCondLst>
                                            <p:cond delay="0"/>
                                          </p:stCondLst>
                                        </p:cTn>
                                        <p:tgtEl>
                                          <p:spTgt spid="1064"/>
                                        </p:tgtEl>
                                        <p:attrNameLst>
                                          <p:attrName>style.visibility</p:attrName>
                                        </p:attrNameLst>
                                      </p:cBhvr>
                                      <p:to>
                                        <p:strVal val="visible"/>
                                      </p:to>
                                    </p:set>
                                    <p:animEffect filter="fade" transition="in">
                                      <p:cBhvr>
                                        <p:cTn dur="1000"/>
                                        <p:tgtEl>
                                          <p:spTgt spid="1064"/>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061"/>
                                        </p:tgtEl>
                                        <p:attrNameLst>
                                          <p:attrName>style.visibility</p:attrName>
                                        </p:attrNameLst>
                                      </p:cBhvr>
                                      <p:to>
                                        <p:strVal val="visible"/>
                                      </p:to>
                                    </p:set>
                                    <p:anim calcmode="lin" valueType="num">
                                      <p:cBhvr additive="base">
                                        <p:cTn dur="1000"/>
                                        <p:tgtEl>
                                          <p:spTgt spid="10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g257436cb43e_0_57"/>
          <p:cNvPicPr preferRelativeResize="0"/>
          <p:nvPr/>
        </p:nvPicPr>
        <p:blipFill rotWithShape="1">
          <a:blip r:embed="rId3">
            <a:alphaModFix/>
          </a:blip>
          <a:srcRect b="0" l="33098" r="33095" t="0"/>
          <a:stretch/>
        </p:blipFill>
        <p:spPr>
          <a:xfrm>
            <a:off x="5848494" y="1"/>
            <a:ext cx="6375465" cy="6858002"/>
          </a:xfrm>
          <a:prstGeom prst="rect">
            <a:avLst/>
          </a:prstGeom>
          <a:noFill/>
          <a:ln>
            <a:noFill/>
          </a:ln>
        </p:spPr>
      </p:pic>
      <p:sp>
        <p:nvSpPr>
          <p:cNvPr id="1074" name="Google Shape;1074;g257436cb43e_0_57"/>
          <p:cNvSpPr/>
          <p:nvPr/>
        </p:nvSpPr>
        <p:spPr>
          <a:xfrm>
            <a:off x="0" y="-1"/>
            <a:ext cx="5848500" cy="6858000"/>
          </a:xfrm>
          <a:prstGeom prst="rect">
            <a:avLst/>
          </a:prstGeom>
          <a:solidFill>
            <a:srgbClr val="E26F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Raleway"/>
              <a:buNone/>
            </a:pPr>
            <a:r>
              <a:t/>
            </a:r>
            <a:endParaRPr b="0" i="0" sz="1350" u="none" cap="none" strike="noStrike">
              <a:solidFill>
                <a:srgbClr val="FFFFFF"/>
              </a:solidFill>
              <a:latin typeface="Raleway"/>
              <a:ea typeface="Raleway"/>
              <a:cs typeface="Raleway"/>
              <a:sym typeface="Raleway"/>
            </a:endParaRPr>
          </a:p>
        </p:txBody>
      </p:sp>
      <p:sp>
        <p:nvSpPr>
          <p:cNvPr id="1075" name="Google Shape;1075;g257436cb43e_0_57"/>
          <p:cNvSpPr txBox="1"/>
          <p:nvPr/>
        </p:nvSpPr>
        <p:spPr>
          <a:xfrm>
            <a:off x="957998" y="680700"/>
            <a:ext cx="4698900" cy="695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DÉCOUVREZ </a:t>
            </a:r>
            <a:r>
              <a:rPr lang="en-GB" sz="1800">
                <a:solidFill>
                  <a:srgbClr val="FFFFFF"/>
                </a:solidFill>
                <a:latin typeface="Raleway"/>
                <a:ea typeface="Raleway"/>
                <a:cs typeface="Raleway"/>
                <a:sym typeface="Raleway"/>
              </a:rPr>
              <a:t>LA GAMME DEEP BLUE</a:t>
            </a:r>
            <a:endParaRPr/>
          </a:p>
        </p:txBody>
      </p:sp>
      <p:sp>
        <p:nvSpPr>
          <p:cNvPr id="1076" name="Google Shape;1076;g257436cb43e_0_57"/>
          <p:cNvSpPr txBox="1"/>
          <p:nvPr/>
        </p:nvSpPr>
        <p:spPr>
          <a:xfrm>
            <a:off x="504088" y="2179657"/>
            <a:ext cx="2704800" cy="3570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Tout cela :</a:t>
            </a:r>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Naturel</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Non toxique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Sent bon</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Soulage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Réchauffe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Réduit l’inflammation</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t/>
            </a:r>
            <a:endParaRPr sz="1800">
              <a:solidFill>
                <a:srgbClr val="FFFFFF"/>
              </a:solidFill>
              <a:latin typeface="Raleway"/>
              <a:ea typeface="Raleway"/>
              <a:cs typeface="Raleway"/>
              <a:sym typeface="Raleway"/>
            </a:endParaRPr>
          </a:p>
          <a:p>
            <a:pPr indent="0" lvl="0" marL="0" marR="0" rtl="0" algn="l">
              <a:lnSpc>
                <a:spcPct val="90000"/>
              </a:lnSpc>
              <a:spcBef>
                <a:spcPts val="450"/>
              </a:spcBef>
              <a:spcAft>
                <a:spcPts val="0"/>
              </a:spcAft>
              <a:buClr>
                <a:schemeClr val="lt1"/>
              </a:buClr>
              <a:buSzPts val="2800"/>
              <a:buFont typeface="Raleway ExtraBold"/>
              <a:buNone/>
            </a:pPr>
            <a:r>
              <a:t/>
            </a:r>
            <a:endParaRPr b="0" i="0" sz="2800" u="none" cap="none" strike="noStrike">
              <a:solidFill>
                <a:srgbClr val="FFFFFF"/>
              </a:solidFill>
              <a:latin typeface="Raleway ExtraBold"/>
              <a:ea typeface="Raleway ExtraBold"/>
              <a:cs typeface="Raleway ExtraBold"/>
              <a:sym typeface="Raleway ExtraBold"/>
            </a:endParaRPr>
          </a:p>
        </p:txBody>
      </p:sp>
      <p:sp>
        <p:nvSpPr>
          <p:cNvPr id="1077" name="Google Shape;1077;g257436cb43e_0_57"/>
          <p:cNvSpPr txBox="1"/>
          <p:nvPr/>
        </p:nvSpPr>
        <p:spPr>
          <a:xfrm>
            <a:off x="2952203" y="2095521"/>
            <a:ext cx="2704800" cy="2895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Rien de tout cela :</a:t>
            </a:r>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Menthe poivrée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Copaïba</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Helychrise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Camphre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rPr lang="en-GB" sz="1800">
                <a:solidFill>
                  <a:srgbClr val="FFFFFF"/>
                </a:solidFill>
                <a:latin typeface="Raleway"/>
                <a:ea typeface="Raleway"/>
                <a:cs typeface="Raleway"/>
                <a:sym typeface="Raleway"/>
              </a:rPr>
              <a:t>Tanaisie Bleue</a:t>
            </a:r>
            <a:endParaRPr sz="1800">
              <a:solidFill>
                <a:srgbClr val="FFFFFF"/>
              </a:solidFill>
              <a:latin typeface="Raleway"/>
              <a:ea typeface="Raleway"/>
              <a:cs typeface="Raleway"/>
              <a:sym typeface="Raleway"/>
            </a:endParaRPr>
          </a:p>
          <a:p>
            <a:pPr indent="0" lvl="0" marL="0" marR="0" rtl="0" algn="l">
              <a:lnSpc>
                <a:spcPct val="90000"/>
              </a:lnSpc>
              <a:spcBef>
                <a:spcPts val="900"/>
              </a:spcBef>
              <a:spcAft>
                <a:spcPts val="0"/>
              </a:spcAft>
              <a:buClr>
                <a:srgbClr val="FFFFFF"/>
              </a:buClr>
              <a:buSzPts val="1800"/>
              <a:buFont typeface="Raleway"/>
              <a:buNone/>
            </a:pPr>
            <a:r>
              <a:t/>
            </a:r>
            <a:endParaRPr sz="1800">
              <a:solidFill>
                <a:srgbClr val="FFFFFF"/>
              </a:solidFill>
              <a:latin typeface="Raleway"/>
              <a:ea typeface="Raleway"/>
              <a:cs typeface="Raleway"/>
              <a:sym typeface="Raleway"/>
            </a:endParaRPr>
          </a:p>
          <a:p>
            <a:pPr indent="0" lvl="0" marL="0" marR="0" rtl="0" algn="l">
              <a:lnSpc>
                <a:spcPct val="90000"/>
              </a:lnSpc>
              <a:spcBef>
                <a:spcPts val="450"/>
              </a:spcBef>
              <a:spcAft>
                <a:spcPts val="0"/>
              </a:spcAft>
              <a:buClr>
                <a:schemeClr val="lt1"/>
              </a:buClr>
              <a:buSzPts val="2000"/>
              <a:buFont typeface="Raleway ExtraBold"/>
              <a:buNone/>
            </a:pPr>
            <a:r>
              <a:t/>
            </a:r>
            <a:endParaRPr b="0" i="0" sz="2000" u="none" cap="none" strike="noStrike">
              <a:solidFill>
                <a:srgbClr val="FFFFFF"/>
              </a:solidFill>
              <a:latin typeface="Raleway ExtraBold"/>
              <a:ea typeface="Raleway ExtraBold"/>
              <a:cs typeface="Raleway ExtraBold"/>
              <a:sym typeface="Raleway ExtraBold"/>
            </a:endParaRPr>
          </a:p>
        </p:txBody>
      </p:sp>
      <p:pic>
        <p:nvPicPr>
          <p:cNvPr id="1078" name="Google Shape;1078;g257436cb43e_0_57"/>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pic>
        <p:nvPicPr>
          <p:cNvPr id="1079" name="Google Shape;1079;g257436cb43e_0_57"/>
          <p:cNvPicPr preferRelativeResize="0"/>
          <p:nvPr/>
        </p:nvPicPr>
        <p:blipFill rotWithShape="1">
          <a:blip r:embed="rId5">
            <a:alphaModFix/>
          </a:blip>
          <a:srcRect b="0" l="0" r="0" t="0"/>
          <a:stretch/>
        </p:blipFill>
        <p:spPr>
          <a:xfrm>
            <a:off x="557806" y="5930621"/>
            <a:ext cx="1769950" cy="7132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075"/>
                                        </p:tgtEl>
                                        <p:attrNameLst>
                                          <p:attrName>style.visibility</p:attrName>
                                        </p:attrNameLst>
                                      </p:cBhvr>
                                      <p:to>
                                        <p:strVal val="visible"/>
                                      </p:to>
                                    </p:set>
                                    <p:animEffect filter="fade" transition="in">
                                      <p:cBhvr>
                                        <p:cTn dur="1000"/>
                                        <p:tgtEl>
                                          <p:spTgt spid="1075"/>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074"/>
                                        </p:tgtEl>
                                        <p:attrNameLst>
                                          <p:attrName>style.visibility</p:attrName>
                                        </p:attrNameLst>
                                      </p:cBhvr>
                                      <p:to>
                                        <p:strVal val="visible"/>
                                      </p:to>
                                    </p:set>
                                    <p:anim calcmode="lin" valueType="num">
                                      <p:cBhvr additive="base">
                                        <p:cTn dur="1000"/>
                                        <p:tgtEl>
                                          <p:spTgt spid="107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0"/>
                                  </p:stCondLst>
                                  <p:childTnLst>
                                    <p:set>
                                      <p:cBhvr>
                                        <p:cTn dur="1" fill="hold">
                                          <p:stCondLst>
                                            <p:cond delay="0"/>
                                          </p:stCondLst>
                                        </p:cTn>
                                        <p:tgtEl>
                                          <p:spTgt spid="1077"/>
                                        </p:tgtEl>
                                        <p:attrNameLst>
                                          <p:attrName>style.visibility</p:attrName>
                                        </p:attrNameLst>
                                      </p:cBhvr>
                                      <p:to>
                                        <p:strVal val="visible"/>
                                      </p:to>
                                    </p:set>
                                    <p:animEffect filter="fade" transition="in">
                                      <p:cBhvr>
                                        <p:cTn dur="1000"/>
                                        <p:tgtEl>
                                          <p:spTgt spid="1077"/>
                                        </p:tgtEl>
                                      </p:cBhvr>
                                    </p:animEffect>
                                  </p:childTnLst>
                                </p:cTn>
                              </p:par>
                              <p:par>
                                <p:cTn fill="hold" nodeType="withEffect" presetClass="entr" presetID="10" presetSubtype="0">
                                  <p:stCondLst>
                                    <p:cond delay="175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073"/>
                                        </p:tgtEl>
                                        <p:attrNameLst>
                                          <p:attrName>style.visibility</p:attrName>
                                        </p:attrNameLst>
                                      </p:cBhvr>
                                      <p:to>
                                        <p:strVal val="visible"/>
                                      </p:to>
                                    </p:set>
                                    <p:anim calcmode="lin" valueType="num">
                                      <p:cBhvr additive="base">
                                        <p:cTn dur="1000"/>
                                        <p:tgtEl>
                                          <p:spTgt spid="10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g257436cb43e_0_78"/>
          <p:cNvSpPr txBox="1"/>
          <p:nvPr>
            <p:ph type="title"/>
          </p:nvPr>
        </p:nvSpPr>
        <p:spPr>
          <a:xfrm>
            <a:off x="436246" y="472430"/>
            <a:ext cx="6855300" cy="671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GB"/>
              <a:t>Booster l’immunité</a:t>
            </a:r>
            <a:endParaRPr/>
          </a:p>
        </p:txBody>
      </p:sp>
      <p:sp>
        <p:nvSpPr>
          <p:cNvPr id="1086" name="Google Shape;1086;g257436cb43e_0_78"/>
          <p:cNvSpPr txBox="1"/>
          <p:nvPr>
            <p:ph idx="1" type="body"/>
          </p:nvPr>
        </p:nvSpPr>
        <p:spPr>
          <a:xfrm>
            <a:off x="465543" y="1260887"/>
            <a:ext cx="6849900" cy="4453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GB"/>
              <a:t>Mélange On guard : en huile ou roll on, en spray, en gélulles</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GB"/>
              <a:t>Mélange Stronger pour les enfants</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GB"/>
              <a:t>Mélange Air pour les voies ORL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GB"/>
              <a:t>Mélange Air X pour soutenir les voies ORL en prévention </a:t>
            </a:r>
            <a:endParaRPr/>
          </a:p>
        </p:txBody>
      </p:sp>
      <p:pic>
        <p:nvPicPr>
          <p:cNvPr id="1087" name="Google Shape;1087;g257436cb43e_0_78"/>
          <p:cNvPicPr preferRelativeResize="0"/>
          <p:nvPr/>
        </p:nvPicPr>
        <p:blipFill>
          <a:blip r:embed="rId3">
            <a:alphaModFix/>
          </a:blip>
          <a:stretch>
            <a:fillRect/>
          </a:stretch>
        </p:blipFill>
        <p:spPr>
          <a:xfrm>
            <a:off x="7380600" y="-30075"/>
            <a:ext cx="6705603" cy="6930202"/>
          </a:xfrm>
          <a:prstGeom prst="rect">
            <a:avLst/>
          </a:prstGeom>
          <a:noFill/>
          <a:ln>
            <a:noFill/>
          </a:ln>
        </p:spPr>
      </p:pic>
      <p:pic>
        <p:nvPicPr>
          <p:cNvPr id="1088" name="Google Shape;1088;g257436cb43e_0_78"/>
          <p:cNvPicPr preferRelativeResize="0"/>
          <p:nvPr/>
        </p:nvPicPr>
        <p:blipFill>
          <a:blip r:embed="rId4">
            <a:alphaModFix/>
          </a:blip>
          <a:stretch>
            <a:fillRect/>
          </a:stretch>
        </p:blipFill>
        <p:spPr>
          <a:xfrm>
            <a:off x="7291550" y="-17175"/>
            <a:ext cx="5946425" cy="7009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g257436cb43e_0_86"/>
          <p:cNvSpPr txBox="1"/>
          <p:nvPr>
            <p:ph type="title"/>
          </p:nvPr>
        </p:nvSpPr>
        <p:spPr>
          <a:xfrm>
            <a:off x="436246" y="472430"/>
            <a:ext cx="6855300" cy="671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GB"/>
              <a:t>Soutenir la digestion</a:t>
            </a:r>
            <a:endParaRPr/>
          </a:p>
        </p:txBody>
      </p:sp>
      <p:sp>
        <p:nvSpPr>
          <p:cNvPr id="1095" name="Google Shape;1095;g257436cb43e_0_86"/>
          <p:cNvSpPr txBox="1"/>
          <p:nvPr>
            <p:ph idx="1" type="body"/>
          </p:nvPr>
        </p:nvSpPr>
        <p:spPr>
          <a:xfrm>
            <a:off x="465543" y="1260887"/>
            <a:ext cx="6849900" cy="4453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GB"/>
              <a:t>Mélange Zengest : en huile ou roll on, en gélulles</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GB"/>
              <a:t>Terrazyme : enzymes digestives </a:t>
            </a:r>
            <a:endParaRPr/>
          </a:p>
          <a:p>
            <a:pPr indent="-342900" lvl="0" marL="457200" rtl="0" algn="l">
              <a:spcBef>
                <a:spcPts val="0"/>
              </a:spcBef>
              <a:spcAft>
                <a:spcPts val="0"/>
              </a:spcAft>
              <a:buSzPts val="1800"/>
              <a:buChar char="-"/>
            </a:pPr>
            <a:r>
              <a:rPr lang="en-GB"/>
              <a:t>Favorise le confort gastro intestinal &amp; la tolérance alimentaire</a:t>
            </a:r>
            <a:endParaRPr/>
          </a:p>
          <a:p>
            <a:pPr indent="-342900" lvl="0" marL="457200" rtl="0" algn="l">
              <a:spcBef>
                <a:spcPts val="0"/>
              </a:spcBef>
              <a:spcAft>
                <a:spcPts val="0"/>
              </a:spcAft>
              <a:buSzPts val="1800"/>
              <a:buChar char="-"/>
            </a:pPr>
            <a:r>
              <a:rPr lang="en-GB"/>
              <a:t>Favorise la conversion des nutriments en énergie celullaire</a:t>
            </a:r>
            <a:endParaRPr/>
          </a:p>
          <a:p>
            <a:pPr indent="-342900" lvl="0" marL="457200" rtl="0" algn="l">
              <a:spcBef>
                <a:spcPts val="0"/>
              </a:spcBef>
              <a:spcAft>
                <a:spcPts val="0"/>
              </a:spcAft>
              <a:buSzPts val="1800"/>
              <a:buChar char="-"/>
            </a:pPr>
            <a:r>
              <a:rPr lang="en-GB"/>
              <a:t>Favorise une digestion saine des aliments transformés </a:t>
            </a:r>
            <a:endParaRPr/>
          </a:p>
        </p:txBody>
      </p:sp>
      <p:pic>
        <p:nvPicPr>
          <p:cNvPr id="1096" name="Google Shape;1096;g257436cb43e_0_86"/>
          <p:cNvPicPr preferRelativeResize="0"/>
          <p:nvPr/>
        </p:nvPicPr>
        <p:blipFill>
          <a:blip r:embed="rId3">
            <a:alphaModFix/>
          </a:blip>
          <a:stretch>
            <a:fillRect/>
          </a:stretch>
        </p:blipFill>
        <p:spPr>
          <a:xfrm>
            <a:off x="7528225" y="-42200"/>
            <a:ext cx="6782899" cy="6857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7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Insérer le KIT META PWR à ton été</a:t>
            </a:r>
            <a:endParaRPr/>
          </a:p>
        </p:txBody>
      </p:sp>
      <p:sp>
        <p:nvSpPr>
          <p:cNvPr id="1102" name="Google Shape;1102;p7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342900" lvl="0" marL="457200" rtl="0" algn="l">
              <a:spcBef>
                <a:spcPts val="0"/>
              </a:spcBef>
              <a:spcAft>
                <a:spcPts val="0"/>
              </a:spcAft>
              <a:buClr>
                <a:schemeClr val="dk1"/>
              </a:buClr>
              <a:buSzPts val="1800"/>
              <a:buChar char="●"/>
            </a:pPr>
            <a:r>
              <a:rPr lang="en-GB">
                <a:solidFill>
                  <a:schemeClr val="dk1"/>
                </a:solidFill>
              </a:rPr>
              <a:t>Système révolutionnaire &amp; innovant à base de collagène et de plantes permettant de réduire la glycémie </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Effets : </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Clarté mentale &amp; Concentration</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Perte de poids</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Renforcement de la qualité du sommeil</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Vitalité</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Réduction des fringales, des envies de sucre, et des coups de fatigue après les repas</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Réduction de l’inflammation</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Beauté des ongles &amp; des cheveux</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Beauté &amp; souplesse de la peau</a:t>
            </a:r>
            <a:endParaRPr>
              <a:solidFill>
                <a:schemeClr val="dk1"/>
              </a:solidFill>
            </a:endParaRPr>
          </a:p>
          <a:p>
            <a:pPr indent="-355600" lvl="1" marL="914400" rtl="0" algn="l">
              <a:spcBef>
                <a:spcPts val="0"/>
              </a:spcBef>
              <a:spcAft>
                <a:spcPts val="0"/>
              </a:spcAft>
              <a:buClr>
                <a:schemeClr val="dk1"/>
              </a:buClr>
              <a:buSzPts val="2000"/>
              <a:buChar char="○"/>
            </a:pPr>
            <a:r>
              <a:rPr lang="en-GB">
                <a:solidFill>
                  <a:schemeClr val="dk1"/>
                </a:solidFill>
              </a:rPr>
              <a:t>Tonus musculaire, souplesse &amp; récupération</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group of sunscreen bottles on a towel next to a pool&#10;&#10;Description automatically generated with low confidence" id="909" name="Google Shape;909;p2"/>
          <p:cNvPicPr preferRelativeResize="0"/>
          <p:nvPr/>
        </p:nvPicPr>
        <p:blipFill rotWithShape="1">
          <a:blip r:embed="rId3">
            <a:alphaModFix/>
          </a:blip>
          <a:srcRect b="18116" l="31163" r="-54" t="30210"/>
          <a:stretch/>
        </p:blipFill>
        <p:spPr>
          <a:xfrm>
            <a:off x="0" y="-1"/>
            <a:ext cx="12201525" cy="6858001"/>
          </a:xfrm>
          <a:prstGeom prst="rect">
            <a:avLst/>
          </a:prstGeom>
          <a:noFill/>
          <a:ln>
            <a:noFill/>
          </a:ln>
        </p:spPr>
      </p:pic>
      <p:sp>
        <p:nvSpPr>
          <p:cNvPr id="910" name="Google Shape;910;p2"/>
          <p:cNvSpPr/>
          <p:nvPr/>
        </p:nvSpPr>
        <p:spPr>
          <a:xfrm>
            <a:off x="0" y="952500"/>
            <a:ext cx="12201525" cy="6153150"/>
          </a:xfrm>
          <a:prstGeom prst="rect">
            <a:avLst/>
          </a:prstGeom>
          <a:gradFill>
            <a:gsLst>
              <a:gs pos="0">
                <a:srgbClr val="FFFFFF">
                  <a:alpha val="0"/>
                </a:srgbClr>
              </a:gs>
              <a:gs pos="74000">
                <a:srgbClr val="FFFFFF">
                  <a:alpha val="0"/>
                </a:srgbClr>
              </a:gs>
              <a:gs pos="83000">
                <a:srgbClr val="FFFFFF">
                  <a:alpha val="63921"/>
                </a:srgbClr>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911" name="Google Shape;911;p2"/>
          <p:cNvPicPr preferRelativeResize="0"/>
          <p:nvPr/>
        </p:nvPicPr>
        <p:blipFill rotWithShape="1">
          <a:blip r:embed="rId4">
            <a:alphaModFix/>
          </a:blip>
          <a:srcRect b="0" l="0" r="0" t="0"/>
          <a:stretch/>
        </p:blipFill>
        <p:spPr>
          <a:xfrm>
            <a:off x="557806" y="5930621"/>
            <a:ext cx="1769953" cy="713232"/>
          </a:xfrm>
          <a:prstGeom prst="rect">
            <a:avLst/>
          </a:prstGeom>
          <a:noFill/>
          <a:ln>
            <a:noFill/>
          </a:ln>
        </p:spPr>
      </p:pic>
      <p:pic>
        <p:nvPicPr>
          <p:cNvPr id="912" name="Google Shape;912;p2"/>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913" name="Google Shape;913;p2"/>
          <p:cNvPicPr preferRelativeResize="0"/>
          <p:nvPr/>
        </p:nvPicPr>
        <p:blipFill rotWithShape="1">
          <a:blip r:embed="rId6">
            <a:alphaModFix/>
          </a:blip>
          <a:srcRect b="0" l="0" r="0" t="0"/>
          <a:stretch/>
        </p:blipFill>
        <p:spPr>
          <a:xfrm>
            <a:off x="3686508" y="5810966"/>
            <a:ext cx="4818984" cy="6023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1250"/>
                                        <p:tgtEl>
                                          <p:spTgt spid="9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3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2"/>
              </a:buClr>
              <a:buSzPts val="3200"/>
              <a:buFont typeface="Raleway ExtraBold"/>
              <a:buNone/>
            </a:pPr>
            <a:r>
              <a:rPr lang="en-GB"/>
              <a:t>Insert title here</a:t>
            </a:r>
            <a:endParaRPr/>
          </a:p>
        </p:txBody>
      </p:sp>
      <p:sp>
        <p:nvSpPr>
          <p:cNvPr id="1112" name="Google Shape;1112;p3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a:p>
            <a:pPr indent="0" lvl="0" marL="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3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3200"/>
              <a:buFont typeface="Raleway ExtraBold"/>
              <a:buNone/>
            </a:pPr>
            <a:r>
              <a:rPr lang="en-GB"/>
              <a:t>Insert title here</a:t>
            </a:r>
            <a:endParaRPr/>
          </a:p>
        </p:txBody>
      </p:sp>
      <p:sp>
        <p:nvSpPr>
          <p:cNvPr id="1118" name="Google Shape;1118;p3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36"/>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5"/>
              </a:buClr>
              <a:buSzPts val="3200"/>
              <a:buFont typeface="Raleway ExtraBold"/>
              <a:buNone/>
            </a:pPr>
            <a:r>
              <a:rPr lang="en-GB"/>
              <a:t>Insert title here</a:t>
            </a:r>
            <a:endParaRPr/>
          </a:p>
        </p:txBody>
      </p:sp>
      <p:sp>
        <p:nvSpPr>
          <p:cNvPr id="1124" name="Google Shape;1124;p36"/>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37"/>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4"/>
              </a:buClr>
              <a:buSzPts val="3200"/>
              <a:buFont typeface="Raleway ExtraBold"/>
              <a:buNone/>
            </a:pPr>
            <a:r>
              <a:rPr lang="en-GB"/>
              <a:t>Insert title here</a:t>
            </a:r>
            <a:endParaRPr/>
          </a:p>
        </p:txBody>
      </p:sp>
      <p:sp>
        <p:nvSpPr>
          <p:cNvPr id="1130" name="Google Shape;1130;p37"/>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38"/>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3200"/>
              <a:buFont typeface="Raleway ExtraBold"/>
              <a:buNone/>
            </a:pPr>
            <a:r>
              <a:rPr lang="en-GB"/>
              <a:t>Insert title here</a:t>
            </a:r>
            <a:endParaRPr/>
          </a:p>
        </p:txBody>
      </p:sp>
      <p:sp>
        <p:nvSpPr>
          <p:cNvPr id="1136" name="Google Shape;1136;p38"/>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39"/>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42" name="Google Shape;1142;p39"/>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40"/>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48" name="Google Shape;1148;p40"/>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41"/>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54" name="Google Shape;1154;p41"/>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42"/>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60" name="Google Shape;1160;p42"/>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43"/>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66" name="Google Shape;1166;p43"/>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3"/>
          <p:cNvSpPr/>
          <p:nvPr/>
        </p:nvSpPr>
        <p:spPr>
          <a:xfrm>
            <a:off x="0" y="0"/>
            <a:ext cx="12192000" cy="6858000"/>
          </a:xfrm>
          <a:prstGeom prst="rect">
            <a:avLst/>
          </a:pr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920" name="Google Shape;920;p3"/>
          <p:cNvPicPr preferRelativeResize="0"/>
          <p:nvPr/>
        </p:nvPicPr>
        <p:blipFill rotWithShape="1">
          <a:blip r:embed="rId3">
            <a:alphaModFix/>
          </a:blip>
          <a:srcRect b="0" l="0" r="0" t="0"/>
          <a:stretch/>
        </p:blipFill>
        <p:spPr>
          <a:xfrm>
            <a:off x="-1711685" y="3035560"/>
            <a:ext cx="6007972" cy="6108440"/>
          </a:xfrm>
          <a:prstGeom prst="rect">
            <a:avLst/>
          </a:prstGeom>
          <a:noFill/>
          <a:ln>
            <a:noFill/>
          </a:ln>
        </p:spPr>
      </p:pic>
      <p:sp>
        <p:nvSpPr>
          <p:cNvPr id="921" name="Google Shape;921;p3"/>
          <p:cNvSpPr txBox="1"/>
          <p:nvPr>
            <p:ph type="title"/>
          </p:nvPr>
        </p:nvSpPr>
        <p:spPr>
          <a:xfrm>
            <a:off x="441688" y="3143844"/>
            <a:ext cx="10073912" cy="214409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Raleway"/>
              <a:buNone/>
            </a:pPr>
            <a:r>
              <a:rPr b="0" i="0" lang="en-GB" sz="5400" u="none">
                <a:latin typeface="Raleway"/>
                <a:ea typeface="Raleway"/>
                <a:cs typeface="Raleway"/>
                <a:sym typeface="Raleway"/>
              </a:rPr>
              <a:t>La </a:t>
            </a:r>
            <a:r>
              <a:rPr b="0" i="0" lang="en-GB" sz="5400" u="none"/>
              <a:t>gamme de produits solaires naturels que vous</a:t>
            </a:r>
            <a:r>
              <a:rPr b="0" i="0" lang="en-GB" sz="5400" u="none">
                <a:latin typeface="Raleway"/>
                <a:ea typeface="Raleway"/>
                <a:cs typeface="Raleway"/>
                <a:sym typeface="Raleway"/>
              </a:rPr>
              <a:t> attendiez</a:t>
            </a:r>
            <a:endParaRPr/>
          </a:p>
        </p:txBody>
      </p:sp>
      <p:pic>
        <p:nvPicPr>
          <p:cNvPr id="922" name="Google Shape;922;p3"/>
          <p:cNvPicPr preferRelativeResize="0"/>
          <p:nvPr/>
        </p:nvPicPr>
        <p:blipFill rotWithShape="1">
          <a:blip r:embed="rId4">
            <a:alphaModFix/>
          </a:blip>
          <a:srcRect b="0" l="0" r="0" t="0"/>
          <a:stretch/>
        </p:blipFill>
        <p:spPr>
          <a:xfrm>
            <a:off x="6096000" y="-2755640"/>
            <a:ext cx="5695950" cy="5791200"/>
          </a:xfrm>
          <a:prstGeom prst="rect">
            <a:avLst/>
          </a:prstGeom>
          <a:noFill/>
          <a:ln>
            <a:noFill/>
          </a:ln>
        </p:spPr>
      </p:pic>
      <p:pic>
        <p:nvPicPr>
          <p:cNvPr id="923" name="Google Shape;923;p3"/>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924" name="Google Shape;924;p3"/>
          <p:cNvPicPr preferRelativeResize="0"/>
          <p:nvPr/>
        </p:nvPicPr>
        <p:blipFill rotWithShape="1">
          <a:blip r:embed="rId6">
            <a:alphaModFix/>
          </a:blip>
          <a:srcRect b="0" l="0" r="0" t="0"/>
          <a:stretch/>
        </p:blipFill>
        <p:spPr>
          <a:xfrm>
            <a:off x="543288" y="2437329"/>
            <a:ext cx="3440977" cy="430122"/>
          </a:xfrm>
          <a:prstGeom prst="rect">
            <a:avLst/>
          </a:prstGeom>
          <a:noFill/>
          <a:ln>
            <a:noFill/>
          </a:ln>
        </p:spPr>
      </p:pic>
      <p:pic>
        <p:nvPicPr>
          <p:cNvPr id="925" name="Google Shape;925;p3"/>
          <p:cNvPicPr preferRelativeResize="0"/>
          <p:nvPr/>
        </p:nvPicPr>
        <p:blipFill rotWithShape="1">
          <a:blip r:embed="rId7">
            <a:alphaModFix/>
          </a:blip>
          <a:srcRect b="0" l="0" r="0" t="0"/>
          <a:stretch/>
        </p:blipFill>
        <p:spPr>
          <a:xfrm>
            <a:off x="557806" y="5930621"/>
            <a:ext cx="1769953" cy="7132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25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1250"/>
                                        <p:tgtEl>
                                          <p:spTgt spid="921"/>
                                        </p:tgtEl>
                                      </p:cBhvr>
                                    </p:animEffect>
                                  </p:childTnLst>
                                </p:cTn>
                              </p:par>
                              <p:par>
                                <p:cTn fill="hold" nodeType="withEffect" presetClass="emph" presetID="8" presetSubtype="0">
                                  <p:stCondLst>
                                    <p:cond delay="0"/>
                                  </p:stCondLst>
                                  <p:childTnLst>
                                    <p:animRot by="-21600000">
                                      <p:cBhvr>
                                        <p:cTn dur="5000" fill="hold"/>
                                        <p:tgtEl>
                                          <p:spTgt spid="922"/>
                                        </p:tgtEl>
                                        <p:attrNameLst>
                                          <p:attrName>r</p:attrName>
                                        </p:attrNameLst>
                                      </p:cBhvr>
                                    </p:animRot>
                                  </p:childTnLst>
                                </p:cTn>
                              </p:par>
                              <p:par>
                                <p:cTn fill="hold" nodeType="withEffect" presetClass="emph" presetID="8" presetSubtype="0">
                                  <p:stCondLst>
                                    <p:cond delay="0"/>
                                  </p:stCondLst>
                                  <p:childTnLst>
                                    <p:animRot by="-21600000">
                                      <p:cBhvr>
                                        <p:cTn dur="5000" fill="hold"/>
                                        <p:tgtEl>
                                          <p:spTgt spid="92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44"/>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72" name="Google Shape;1172;p44"/>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45"/>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78" name="Google Shape;1178;p45"/>
          <p:cNvSpPr txBox="1"/>
          <p:nvPr>
            <p:ph idx="1" type="body"/>
          </p:nvPr>
        </p:nvSpPr>
        <p:spPr>
          <a:xfrm>
            <a:off x="494571" y="1260887"/>
            <a:ext cx="1117559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6"/>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84" name="Google Shape;1184;p46"/>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1800"/>
              <a:buNone/>
            </a:pPr>
            <a:r>
              <a:rPr lang="en-GB"/>
              <a:t>Insert slide text here</a:t>
            </a:r>
            <a:endParaRPr/>
          </a:p>
          <a:p>
            <a:pPr indent="0" lvl="0" marL="0" rtl="0" algn="l">
              <a:lnSpc>
                <a:spcPct val="90000"/>
              </a:lnSpc>
              <a:spcBef>
                <a:spcPts val="1000"/>
              </a:spcBef>
              <a:spcAft>
                <a:spcPts val="0"/>
              </a:spcAft>
              <a:buClr>
                <a:schemeClr val="dk2"/>
              </a:buClr>
              <a:buSzPts val="1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47"/>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90" name="Google Shape;1190;p47"/>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1800"/>
              <a:buNone/>
            </a:pPr>
            <a:r>
              <a:rPr lang="en-GB"/>
              <a:t>Insert slide text here</a:t>
            </a:r>
            <a:endParaRPr/>
          </a:p>
          <a:p>
            <a:pPr indent="0" lvl="0" marL="0" rtl="0" algn="l">
              <a:lnSpc>
                <a:spcPct val="90000"/>
              </a:lnSpc>
              <a:spcBef>
                <a:spcPts val="1000"/>
              </a:spcBef>
              <a:spcAft>
                <a:spcPts val="0"/>
              </a:spcAft>
              <a:buClr>
                <a:schemeClr val="dk2"/>
              </a:buClr>
              <a:buSzPts val="18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48"/>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196" name="Google Shape;1196;p48"/>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2"/>
              </a:buClr>
              <a:buSzPts val="1800"/>
              <a:buNone/>
            </a:pPr>
            <a:r>
              <a:rPr lang="en-GB"/>
              <a:t>Insert slide text here</a:t>
            </a:r>
            <a:endParaRPr/>
          </a:p>
          <a:p>
            <a:pPr indent="0" lvl="0" marL="0" rtl="0" algn="l">
              <a:lnSpc>
                <a:spcPct val="90000"/>
              </a:lnSpc>
              <a:spcBef>
                <a:spcPts val="1000"/>
              </a:spcBef>
              <a:spcAft>
                <a:spcPts val="0"/>
              </a:spcAft>
              <a:buClr>
                <a:schemeClr val="accent2"/>
              </a:buClr>
              <a:buSzPts val="1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49"/>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02" name="Google Shape;1202;p49"/>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1800"/>
              <a:buNone/>
            </a:pPr>
            <a:r>
              <a:rPr lang="en-GB"/>
              <a:t>Insert slide text here</a:t>
            </a:r>
            <a:endParaRPr/>
          </a:p>
          <a:p>
            <a:pPr indent="0" lvl="0" marL="0" rtl="0" algn="l">
              <a:lnSpc>
                <a:spcPct val="90000"/>
              </a:lnSpc>
              <a:spcBef>
                <a:spcPts val="1000"/>
              </a:spcBef>
              <a:spcAft>
                <a:spcPts val="0"/>
              </a:spcAft>
              <a:buClr>
                <a:schemeClr val="accent3"/>
              </a:buClr>
              <a:buSzPts val="1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50"/>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08" name="Google Shape;1208;p50"/>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5"/>
              </a:buClr>
              <a:buSzPts val="1800"/>
              <a:buNone/>
            </a:pPr>
            <a:r>
              <a:rPr lang="en-GB"/>
              <a:t>Insert slide text here</a:t>
            </a:r>
            <a:endParaRPr/>
          </a:p>
          <a:p>
            <a:pPr indent="0" lvl="0" marL="0" rtl="0" algn="l">
              <a:lnSpc>
                <a:spcPct val="90000"/>
              </a:lnSpc>
              <a:spcBef>
                <a:spcPts val="1000"/>
              </a:spcBef>
              <a:spcAft>
                <a:spcPts val="0"/>
              </a:spcAft>
              <a:buClr>
                <a:schemeClr val="accent5"/>
              </a:buClr>
              <a:buSzPts val="18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51"/>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14" name="Google Shape;1214;p51"/>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5"/>
              </a:buClr>
              <a:buSzPts val="1800"/>
              <a:buNone/>
            </a:pPr>
            <a:r>
              <a:rPr lang="en-GB"/>
              <a:t>Insert slide text here</a:t>
            </a:r>
            <a:endParaRPr/>
          </a:p>
          <a:p>
            <a:pPr indent="0" lvl="0" marL="0" rtl="0" algn="l">
              <a:lnSpc>
                <a:spcPct val="90000"/>
              </a:lnSpc>
              <a:spcBef>
                <a:spcPts val="1000"/>
              </a:spcBef>
              <a:spcAft>
                <a:spcPts val="0"/>
              </a:spcAft>
              <a:buClr>
                <a:schemeClr val="accent5"/>
              </a:buClr>
              <a:buSzPts val="1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52"/>
          <p:cNvSpPr txBox="1"/>
          <p:nvPr>
            <p:ph type="title"/>
          </p:nvPr>
        </p:nvSpPr>
        <p:spPr>
          <a:xfrm>
            <a:off x="465274" y="472430"/>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20" name="Google Shape;1220;p52"/>
          <p:cNvSpPr txBox="1"/>
          <p:nvPr>
            <p:ph idx="1" type="body"/>
          </p:nvPr>
        </p:nvSpPr>
        <p:spPr>
          <a:xfrm>
            <a:off x="494571" y="1471446"/>
            <a:ext cx="11175595" cy="40095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1800"/>
              <a:buNone/>
            </a:pPr>
            <a:r>
              <a:rPr lang="en-GB"/>
              <a:t>Insert slide text here</a:t>
            </a:r>
            <a:endParaRPr/>
          </a:p>
          <a:p>
            <a:pPr indent="0" lvl="0" marL="0" rtl="0" algn="l">
              <a:lnSpc>
                <a:spcPct val="90000"/>
              </a:lnSpc>
              <a:spcBef>
                <a:spcPts val="1000"/>
              </a:spcBef>
              <a:spcAft>
                <a:spcPts val="0"/>
              </a:spcAft>
              <a:buClr>
                <a:schemeClr val="accent6"/>
              </a:buClr>
              <a:buSzPts val="18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53"/>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26" name="Google Shape;1226;p53"/>
          <p:cNvSpPr txBox="1"/>
          <p:nvPr>
            <p:ph idx="1" type="body"/>
          </p:nvPr>
        </p:nvSpPr>
        <p:spPr>
          <a:xfrm>
            <a:off x="494571" y="1471446"/>
            <a:ext cx="11175595" cy="42153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C2C2C"/>
              </a:buClr>
              <a:buSzPts val="1800"/>
              <a:buNone/>
            </a:pPr>
            <a:r>
              <a:rPr lang="en-GB"/>
              <a:t>Insert slide text here</a:t>
            </a:r>
            <a:endParaRPr/>
          </a:p>
          <a:p>
            <a:pPr indent="0" lvl="0" marL="0" rtl="0" algn="l">
              <a:lnSpc>
                <a:spcPct val="90000"/>
              </a:lnSpc>
              <a:spcBef>
                <a:spcPts val="1000"/>
              </a:spcBef>
              <a:spcAft>
                <a:spcPts val="0"/>
              </a:spcAft>
              <a:buClr>
                <a:srgbClr val="2C2C2C"/>
              </a:buClr>
              <a:buSzPts val="1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descr="A group of people jumping in the water&#10;&#10;Description automatically generated with medium confidence" id="931" name="Google Shape;931;p4"/>
          <p:cNvPicPr preferRelativeResize="0"/>
          <p:nvPr/>
        </p:nvPicPr>
        <p:blipFill rotWithShape="1">
          <a:blip r:embed="rId3">
            <a:alphaModFix/>
          </a:blip>
          <a:srcRect b="11238" l="0" r="0" t="4387"/>
          <a:stretch/>
        </p:blipFill>
        <p:spPr>
          <a:xfrm>
            <a:off x="0" y="0"/>
            <a:ext cx="12192000" cy="6858000"/>
          </a:xfrm>
          <a:prstGeom prst="rect">
            <a:avLst/>
          </a:prstGeom>
          <a:noFill/>
          <a:ln>
            <a:noFill/>
          </a:ln>
        </p:spPr>
      </p:pic>
      <p:sp>
        <p:nvSpPr>
          <p:cNvPr id="932" name="Google Shape;932;p4"/>
          <p:cNvSpPr/>
          <p:nvPr/>
        </p:nvSpPr>
        <p:spPr>
          <a:xfrm>
            <a:off x="0" y="0"/>
            <a:ext cx="695325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sp>
        <p:nvSpPr>
          <p:cNvPr id="933" name="Google Shape;933;p4"/>
          <p:cNvSpPr txBox="1"/>
          <p:nvPr>
            <p:ph type="title"/>
          </p:nvPr>
        </p:nvSpPr>
        <p:spPr>
          <a:xfrm>
            <a:off x="465274" y="735941"/>
            <a:ext cx="11204892"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Raleway ExtraBold"/>
              <a:buNone/>
            </a:pPr>
            <a:r>
              <a:rPr b="0" i="0" lang="en-GB" sz="3600" u="none"/>
              <a:t>Notre ami le soleil</a:t>
            </a:r>
            <a:endParaRPr/>
          </a:p>
        </p:txBody>
      </p:sp>
      <p:sp>
        <p:nvSpPr>
          <p:cNvPr id="934" name="Google Shape;934;p4"/>
          <p:cNvSpPr txBox="1"/>
          <p:nvPr>
            <p:ph idx="1" type="body"/>
          </p:nvPr>
        </p:nvSpPr>
        <p:spPr>
          <a:xfrm>
            <a:off x="465274" y="1621565"/>
            <a:ext cx="6458679" cy="4009555"/>
          </a:xfrm>
          <a:prstGeom prst="rect">
            <a:avLst/>
          </a:prstGeom>
          <a:noFill/>
          <a:ln>
            <a:noFill/>
          </a:ln>
        </p:spPr>
        <p:txBody>
          <a:bodyPr anchorCtr="0" anchor="t" bIns="45700" lIns="91425" spcFirstLastPara="1" rIns="91425" wrap="square" tIns="45700">
            <a:normAutofit lnSpcReduction="10000"/>
          </a:bodyPr>
          <a:lstStyle/>
          <a:p>
            <a:pPr indent="-285750" lvl="0" marL="285750" rtl="0" algn="l">
              <a:lnSpc>
                <a:spcPct val="90000"/>
              </a:lnSpc>
              <a:spcBef>
                <a:spcPts val="0"/>
              </a:spcBef>
              <a:spcAft>
                <a:spcPts val="0"/>
              </a:spcAft>
              <a:buClr>
                <a:schemeClr val="lt1"/>
              </a:buClr>
              <a:buSzPts val="2400"/>
              <a:buFont typeface="Arial"/>
              <a:buChar char="•"/>
            </a:pPr>
            <a:r>
              <a:rPr b="0" i="0" lang="en-GB" sz="2400" u="none">
                <a:solidFill>
                  <a:schemeClr val="lt1"/>
                </a:solidFill>
              </a:rPr>
              <a:t>Essentiel à la vie sur Terre</a:t>
            </a:r>
            <a:endParaRPr/>
          </a:p>
          <a:p>
            <a:pPr indent="-285750" lvl="0" marL="285750" rtl="0" algn="l">
              <a:lnSpc>
                <a:spcPct val="90000"/>
              </a:lnSpc>
              <a:spcBef>
                <a:spcPts val="1000"/>
              </a:spcBef>
              <a:spcAft>
                <a:spcPts val="0"/>
              </a:spcAft>
              <a:buClr>
                <a:schemeClr val="lt1"/>
              </a:buClr>
              <a:buSzPts val="2400"/>
              <a:buFont typeface="Arial"/>
              <a:buChar char="•"/>
            </a:pPr>
            <a:r>
              <a:rPr b="0" i="0" lang="en-GB" sz="2400" u="none">
                <a:solidFill>
                  <a:schemeClr val="lt1"/>
                </a:solidFill>
              </a:rPr>
              <a:t>Procure à notre corps de la chaleur, de la lumière et des signaux positifs</a:t>
            </a:r>
            <a:endParaRPr/>
          </a:p>
          <a:p>
            <a:pPr indent="-285750" lvl="0" marL="285750" rtl="0" algn="l">
              <a:lnSpc>
                <a:spcPct val="90000"/>
              </a:lnSpc>
              <a:spcBef>
                <a:spcPts val="1000"/>
              </a:spcBef>
              <a:spcAft>
                <a:spcPts val="0"/>
              </a:spcAft>
              <a:buClr>
                <a:schemeClr val="lt1"/>
              </a:buClr>
              <a:buSzPts val="2400"/>
              <a:buFont typeface="Arial"/>
              <a:buChar char="•"/>
            </a:pPr>
            <a:r>
              <a:rPr b="0" i="0" lang="en-GB" sz="2400" u="none">
                <a:solidFill>
                  <a:schemeClr val="lt1"/>
                </a:solidFill>
              </a:rPr>
              <a:t>Permet à notre organisme de produire de la sérotonine qui améliore l’humeur et la santé mentale</a:t>
            </a:r>
            <a:endParaRPr/>
          </a:p>
          <a:p>
            <a:pPr indent="-285750" lvl="0" marL="285750" rtl="0" algn="l">
              <a:lnSpc>
                <a:spcPct val="90000"/>
              </a:lnSpc>
              <a:spcBef>
                <a:spcPts val="1000"/>
              </a:spcBef>
              <a:spcAft>
                <a:spcPts val="0"/>
              </a:spcAft>
              <a:buClr>
                <a:schemeClr val="lt1"/>
              </a:buClr>
              <a:buSzPts val="2400"/>
              <a:buFont typeface="Arial"/>
              <a:buChar char="•"/>
            </a:pPr>
            <a:r>
              <a:rPr b="0" i="0" lang="en-GB" sz="2400" u="none">
                <a:solidFill>
                  <a:schemeClr val="lt1"/>
                </a:solidFill>
              </a:rPr>
              <a:t>Régule la production de mélatonine, les rythmes circadiens et les cycles de sommeil</a:t>
            </a:r>
            <a:endParaRPr/>
          </a:p>
          <a:p>
            <a:pPr indent="-285750" lvl="0" marL="285750" rtl="0" algn="l">
              <a:lnSpc>
                <a:spcPct val="90000"/>
              </a:lnSpc>
              <a:spcBef>
                <a:spcPts val="1000"/>
              </a:spcBef>
              <a:spcAft>
                <a:spcPts val="0"/>
              </a:spcAft>
              <a:buClr>
                <a:schemeClr val="lt1"/>
              </a:buClr>
              <a:buSzPts val="2400"/>
              <a:buFont typeface="Arial"/>
              <a:buChar char="•"/>
            </a:pPr>
            <a:r>
              <a:rPr b="0" i="0" lang="en-GB" sz="2400" u="none">
                <a:solidFill>
                  <a:schemeClr val="lt1"/>
                </a:solidFill>
              </a:rPr>
              <a:t>Favorise la synthèse de la vitamine D qui facilite l’absorption du calcium</a:t>
            </a:r>
            <a:endParaRPr/>
          </a:p>
          <a:p>
            <a:pPr indent="-133350" lvl="0" marL="285750" rtl="0" algn="l">
              <a:lnSpc>
                <a:spcPct val="90000"/>
              </a:lnSpc>
              <a:spcBef>
                <a:spcPts val="1000"/>
              </a:spcBef>
              <a:spcAft>
                <a:spcPts val="0"/>
              </a:spcAft>
              <a:buClr>
                <a:schemeClr val="dk2"/>
              </a:buClr>
              <a:buSzPts val="2400"/>
              <a:buFont typeface="Arial"/>
              <a:buNone/>
            </a:pPr>
            <a:r>
              <a:t/>
            </a:r>
            <a:endParaRPr sz="2400">
              <a:solidFill>
                <a:schemeClr val="lt1"/>
              </a:solidFill>
            </a:endParaRPr>
          </a:p>
        </p:txBody>
      </p:sp>
      <p:pic>
        <p:nvPicPr>
          <p:cNvPr id="935" name="Google Shape;935;p4"/>
          <p:cNvPicPr preferRelativeResize="0"/>
          <p:nvPr/>
        </p:nvPicPr>
        <p:blipFill rotWithShape="1">
          <a:blip r:embed="rId4">
            <a:alphaModFix/>
          </a:blip>
          <a:srcRect b="0" l="0" r="0" t="0"/>
          <a:stretch/>
        </p:blipFill>
        <p:spPr>
          <a:xfrm>
            <a:off x="-1711686" y="3035560"/>
            <a:ext cx="6112235" cy="6214446"/>
          </a:xfrm>
          <a:prstGeom prst="rect">
            <a:avLst/>
          </a:prstGeom>
          <a:noFill/>
          <a:ln>
            <a:noFill/>
          </a:ln>
        </p:spPr>
      </p:pic>
      <p:pic>
        <p:nvPicPr>
          <p:cNvPr id="936" name="Google Shape;936;p4"/>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937" name="Google Shape;937;p4"/>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32"/>
                                        </p:tgtEl>
                                        <p:attrNameLst>
                                          <p:attrName>style.visibility</p:attrName>
                                        </p:attrNameLst>
                                      </p:cBhvr>
                                      <p:to>
                                        <p:strVal val="visible"/>
                                      </p:to>
                                    </p:set>
                                    <p:anim calcmode="lin" valueType="num">
                                      <p:cBhvr additive="base">
                                        <p:cTn dur="1000"/>
                                        <p:tgtEl>
                                          <p:spTgt spid="93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933"/>
                                        </p:tgtEl>
                                        <p:attrNameLst>
                                          <p:attrName>style.visibility</p:attrName>
                                        </p:attrNameLst>
                                      </p:cBhvr>
                                      <p:to>
                                        <p:strVal val="visible"/>
                                      </p:to>
                                    </p:set>
                                    <p:animEffect filter="fade" transition="in">
                                      <p:cBhvr>
                                        <p:cTn dur="1250"/>
                                        <p:tgtEl>
                                          <p:spTgt spid="933"/>
                                        </p:tgtEl>
                                      </p:cBhvr>
                                    </p:animEffect>
                                  </p:childTnLst>
                                </p:cTn>
                              </p:par>
                            </p:childTnLst>
                          </p:cTn>
                        </p:par>
                        <p:par>
                          <p:cTn fill="hold">
                            <p:stCondLst>
                              <p:cond delay="1250"/>
                            </p:stCondLst>
                            <p:childTnLst>
                              <p:par>
                                <p:cTn fill="hold" nodeType="afterEffect" presetClass="entr" presetID="10" presetSubtype="0">
                                  <p:stCondLst>
                                    <p:cond delay="1250"/>
                                  </p:stCondLst>
                                  <p:childTnLst>
                                    <p:set>
                                      <p:cBhvr>
                                        <p:cTn dur="1" fill="hold">
                                          <p:stCondLst>
                                            <p:cond delay="0"/>
                                          </p:stCondLst>
                                        </p:cTn>
                                        <p:tgtEl>
                                          <p:spTgt spid="934"/>
                                        </p:tgtEl>
                                        <p:attrNameLst>
                                          <p:attrName>style.visibility</p:attrName>
                                        </p:attrNameLst>
                                      </p:cBhvr>
                                      <p:to>
                                        <p:strVal val="visible"/>
                                      </p:to>
                                    </p:set>
                                    <p:animEffect filter="fade" transition="in">
                                      <p:cBhvr>
                                        <p:cTn dur="1250"/>
                                        <p:tgtEl>
                                          <p:spTgt spid="9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54"/>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32" name="Google Shape;1232;p54"/>
          <p:cNvSpPr txBox="1"/>
          <p:nvPr>
            <p:ph idx="1" type="body"/>
          </p:nvPr>
        </p:nvSpPr>
        <p:spPr>
          <a:xfrm>
            <a:off x="494571" y="1471446"/>
            <a:ext cx="11175595" cy="42153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C2C2C"/>
              </a:buClr>
              <a:buSzPts val="1800"/>
              <a:buNone/>
            </a:pPr>
            <a:r>
              <a:rPr lang="en-GB"/>
              <a:t>Insert slide text here</a:t>
            </a:r>
            <a:endParaRPr/>
          </a:p>
          <a:p>
            <a:pPr indent="0" lvl="0" marL="0" rtl="0" algn="l">
              <a:lnSpc>
                <a:spcPct val="90000"/>
              </a:lnSpc>
              <a:spcBef>
                <a:spcPts val="1000"/>
              </a:spcBef>
              <a:spcAft>
                <a:spcPts val="0"/>
              </a:spcAft>
              <a:buClr>
                <a:srgbClr val="2C2C2C"/>
              </a:buClr>
              <a:buSzPts val="18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56"/>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38" name="Google Shape;1238;p56"/>
          <p:cNvSpPr txBox="1"/>
          <p:nvPr>
            <p:ph idx="1" type="body"/>
          </p:nvPr>
        </p:nvSpPr>
        <p:spPr>
          <a:xfrm>
            <a:off x="494571" y="1471446"/>
            <a:ext cx="11175595" cy="42153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C2C2C"/>
              </a:buClr>
              <a:buSzPts val="1800"/>
              <a:buNone/>
            </a:pPr>
            <a:r>
              <a:rPr lang="en-GB"/>
              <a:t>Insert slide text here</a:t>
            </a:r>
            <a:endParaRPr/>
          </a:p>
          <a:p>
            <a:pPr indent="0" lvl="0" marL="0" rtl="0" algn="l">
              <a:lnSpc>
                <a:spcPct val="90000"/>
              </a:lnSpc>
              <a:spcBef>
                <a:spcPts val="1000"/>
              </a:spcBef>
              <a:spcAft>
                <a:spcPts val="0"/>
              </a:spcAft>
              <a:buClr>
                <a:srgbClr val="2C2C2C"/>
              </a:buClr>
              <a:buSzPts val="18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57"/>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44" name="Google Shape;1244;p57"/>
          <p:cNvSpPr txBox="1"/>
          <p:nvPr>
            <p:ph idx="1" type="body"/>
          </p:nvPr>
        </p:nvSpPr>
        <p:spPr>
          <a:xfrm>
            <a:off x="494571" y="1471446"/>
            <a:ext cx="11175595" cy="43070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C2C2C"/>
              </a:buClr>
              <a:buSzPts val="1800"/>
              <a:buNone/>
            </a:pPr>
            <a:r>
              <a:rPr lang="en-GB"/>
              <a:t>Insert slide text here</a:t>
            </a:r>
            <a:endParaRPr/>
          </a:p>
          <a:p>
            <a:pPr indent="0" lvl="0" marL="0" rtl="0" algn="l">
              <a:lnSpc>
                <a:spcPct val="90000"/>
              </a:lnSpc>
              <a:spcBef>
                <a:spcPts val="1000"/>
              </a:spcBef>
              <a:spcAft>
                <a:spcPts val="0"/>
              </a:spcAft>
              <a:buClr>
                <a:srgbClr val="2C2C2C"/>
              </a:buClr>
              <a:buSzPts val="18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58"/>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50" name="Google Shape;1250;p58"/>
          <p:cNvSpPr txBox="1"/>
          <p:nvPr>
            <p:ph idx="1" type="body"/>
          </p:nvPr>
        </p:nvSpPr>
        <p:spPr>
          <a:xfrm>
            <a:off x="494571" y="1471446"/>
            <a:ext cx="11175595" cy="43070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C2C2C"/>
              </a:buClr>
              <a:buSzPts val="1800"/>
              <a:buNone/>
            </a:pPr>
            <a:r>
              <a:rPr lang="en-GB"/>
              <a:t>Insert slide text here</a:t>
            </a:r>
            <a:endParaRPr/>
          </a:p>
          <a:p>
            <a:pPr indent="0" lvl="0" marL="0" rtl="0" algn="l">
              <a:lnSpc>
                <a:spcPct val="90000"/>
              </a:lnSpc>
              <a:spcBef>
                <a:spcPts val="1000"/>
              </a:spcBef>
              <a:spcAft>
                <a:spcPts val="0"/>
              </a:spcAft>
              <a:buClr>
                <a:srgbClr val="2C2C2C"/>
              </a:buClr>
              <a:buSzPts val="18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59"/>
          <p:cNvSpPr txBox="1"/>
          <p:nvPr>
            <p:ph type="title"/>
          </p:nvPr>
        </p:nvSpPr>
        <p:spPr>
          <a:xfrm>
            <a:off x="465274" y="370833"/>
            <a:ext cx="11204892" cy="621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56" name="Google Shape;1256;p59"/>
          <p:cNvSpPr txBox="1"/>
          <p:nvPr>
            <p:ph idx="1" type="body"/>
          </p:nvPr>
        </p:nvSpPr>
        <p:spPr>
          <a:xfrm>
            <a:off x="494571" y="1471446"/>
            <a:ext cx="11175595" cy="42194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C2C2C"/>
              </a:buClr>
              <a:buSzPts val="1800"/>
              <a:buNone/>
            </a:pPr>
            <a:r>
              <a:rPr lang="en-GB"/>
              <a:t>Insert slide text here</a:t>
            </a:r>
            <a:endParaRPr/>
          </a:p>
          <a:p>
            <a:pPr indent="0" lvl="0" marL="0" rtl="0" algn="l">
              <a:lnSpc>
                <a:spcPct val="90000"/>
              </a:lnSpc>
              <a:spcBef>
                <a:spcPts val="1000"/>
              </a:spcBef>
              <a:spcAft>
                <a:spcPts val="0"/>
              </a:spcAft>
              <a:buClr>
                <a:srgbClr val="2C2C2C"/>
              </a:buClr>
              <a:buSzPts val="18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60"/>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Raleway ExtraBold"/>
              <a:buNone/>
            </a:pPr>
            <a:r>
              <a:rPr lang="en-GB"/>
              <a:t>Insert title here</a:t>
            </a:r>
            <a:endParaRPr/>
          </a:p>
        </p:txBody>
      </p:sp>
      <p:sp>
        <p:nvSpPr>
          <p:cNvPr id="1262" name="Google Shape;1262;p60"/>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a:p>
            <a:pPr indent="0" lvl="0" marL="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61"/>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68" name="Google Shape;1268;p61"/>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62"/>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Raleway ExtraBold"/>
              <a:buNone/>
            </a:pPr>
            <a:r>
              <a:rPr lang="en-GB"/>
              <a:t>Insert title here</a:t>
            </a:r>
            <a:endParaRPr/>
          </a:p>
        </p:txBody>
      </p:sp>
      <p:sp>
        <p:nvSpPr>
          <p:cNvPr id="1274" name="Google Shape;1274;p62"/>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a:p>
            <a:pPr indent="0" lvl="0" marL="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63"/>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80" name="Google Shape;1280;p63"/>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64"/>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5"/>
              </a:buClr>
              <a:buSzPts val="3200"/>
              <a:buFont typeface="Raleway ExtraBold"/>
              <a:buNone/>
            </a:pPr>
            <a:r>
              <a:rPr lang="en-GB"/>
              <a:t>Insert title here</a:t>
            </a:r>
            <a:endParaRPr/>
          </a:p>
        </p:txBody>
      </p:sp>
      <p:sp>
        <p:nvSpPr>
          <p:cNvPr id="1286" name="Google Shape;1286;p64"/>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a:p>
            <a:pPr indent="0" lvl="0" marL="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descr="A picture containing sky, sunset, outdoor&#10;&#10;Description automatically generated" id="943" name="Google Shape;943;p5"/>
          <p:cNvPicPr preferRelativeResize="0"/>
          <p:nvPr/>
        </p:nvPicPr>
        <p:blipFill rotWithShape="1">
          <a:blip r:embed="rId3">
            <a:alphaModFix/>
          </a:blip>
          <a:srcRect b="0" l="5490" r="0" t="0"/>
          <a:stretch/>
        </p:blipFill>
        <p:spPr>
          <a:xfrm>
            <a:off x="0" y="0"/>
            <a:ext cx="12192000" cy="6858000"/>
          </a:xfrm>
          <a:prstGeom prst="rect">
            <a:avLst/>
          </a:prstGeom>
          <a:noFill/>
          <a:ln>
            <a:noFill/>
          </a:ln>
        </p:spPr>
      </p:pic>
      <p:sp>
        <p:nvSpPr>
          <p:cNvPr id="944" name="Google Shape;944;p5"/>
          <p:cNvSpPr/>
          <p:nvPr/>
        </p:nvSpPr>
        <p:spPr>
          <a:xfrm>
            <a:off x="6299200" y="0"/>
            <a:ext cx="5892801" cy="6905223"/>
          </a:xfrm>
          <a:prstGeom prst="rect">
            <a:avLst/>
          </a:pr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sp>
        <p:nvSpPr>
          <p:cNvPr id="945" name="Google Shape;945;p5"/>
          <p:cNvSpPr txBox="1"/>
          <p:nvPr/>
        </p:nvSpPr>
        <p:spPr>
          <a:xfrm>
            <a:off x="6857999" y="524556"/>
            <a:ext cx="4839430" cy="189479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3600"/>
              <a:buFont typeface="Raleway ExtraBold"/>
              <a:buNone/>
            </a:pPr>
            <a:r>
              <a:rPr lang="en-GB" sz="3600">
                <a:solidFill>
                  <a:srgbClr val="FFFFFF"/>
                </a:solidFill>
                <a:latin typeface="Raleway ExtraBold"/>
                <a:ea typeface="Raleway ExtraBold"/>
                <a:cs typeface="Raleway ExtraBold"/>
                <a:sym typeface="Raleway ExtraBold"/>
              </a:rPr>
              <a:t>Vigilances</a:t>
            </a:r>
            <a:endParaRPr/>
          </a:p>
        </p:txBody>
      </p:sp>
      <p:pic>
        <p:nvPicPr>
          <p:cNvPr id="946" name="Google Shape;946;p5"/>
          <p:cNvPicPr preferRelativeResize="0"/>
          <p:nvPr/>
        </p:nvPicPr>
        <p:blipFill rotWithShape="1">
          <a:blip r:embed="rId4">
            <a:alphaModFix/>
          </a:blip>
          <a:srcRect b="0" l="0" r="0" t="0"/>
          <a:stretch/>
        </p:blipFill>
        <p:spPr>
          <a:xfrm>
            <a:off x="10879430" y="5881095"/>
            <a:ext cx="812824" cy="812824"/>
          </a:xfrm>
          <a:prstGeom prst="rect">
            <a:avLst/>
          </a:prstGeom>
          <a:noFill/>
          <a:ln>
            <a:noFill/>
          </a:ln>
        </p:spPr>
      </p:pic>
      <p:sp>
        <p:nvSpPr>
          <p:cNvPr id="947" name="Google Shape;947;p5"/>
          <p:cNvSpPr txBox="1"/>
          <p:nvPr/>
        </p:nvSpPr>
        <p:spPr>
          <a:xfrm>
            <a:off x="6877049" y="1958061"/>
            <a:ext cx="4610829" cy="4375383"/>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90000"/>
              </a:lnSpc>
              <a:spcBef>
                <a:spcPts val="0"/>
              </a:spcBef>
              <a:spcAft>
                <a:spcPts val="0"/>
              </a:spcAft>
              <a:buClr>
                <a:srgbClr val="FFFFFF"/>
              </a:buClr>
              <a:buSzPct val="100000"/>
              <a:buFont typeface="Arial"/>
              <a:buNone/>
            </a:pPr>
            <a:r>
              <a:rPr b="1" i="0" lang="en-GB" sz="2400" u="none" cap="none" strike="noStrike">
                <a:solidFill>
                  <a:srgbClr val="FFFFFF"/>
                </a:solidFill>
                <a:latin typeface="Raleway"/>
                <a:ea typeface="Raleway"/>
                <a:cs typeface="Raleway"/>
                <a:sym typeface="Raleway"/>
              </a:rPr>
              <a:t>Profitez</a:t>
            </a:r>
            <a:r>
              <a:rPr b="0" i="0" lang="en-GB" sz="2400" u="none" cap="none" strike="noStrike">
                <a:solidFill>
                  <a:srgbClr val="FFFFFF"/>
                </a:solidFill>
                <a:latin typeface="Raleway"/>
                <a:ea typeface="Raleway"/>
                <a:cs typeface="Raleway"/>
                <a:sym typeface="Raleway"/>
              </a:rPr>
              <a:t> du </a:t>
            </a:r>
            <a:r>
              <a:rPr b="1" i="0" lang="en-GB" sz="2400" u="none" cap="none" strike="noStrike">
                <a:solidFill>
                  <a:srgbClr val="FFFFFF"/>
                </a:solidFill>
                <a:latin typeface="Raleway"/>
                <a:ea typeface="Raleway"/>
                <a:cs typeface="Raleway"/>
                <a:sym typeface="Raleway"/>
              </a:rPr>
              <a:t>soleil </a:t>
            </a:r>
            <a:r>
              <a:rPr b="0" i="0" lang="en-GB" sz="2400" u="none" cap="none" strike="noStrike">
                <a:solidFill>
                  <a:srgbClr val="FFFFFF"/>
                </a:solidFill>
                <a:latin typeface="Raleway"/>
                <a:ea typeface="Raleway"/>
                <a:cs typeface="Raleway"/>
                <a:sym typeface="Raleway"/>
              </a:rPr>
              <a:t>en évitant</a:t>
            </a:r>
            <a:r>
              <a:rPr b="1" i="0" lang="en-GB" sz="2400" u="none" cap="none" strike="noStrike">
                <a:solidFill>
                  <a:srgbClr val="FFFFFF"/>
                </a:solidFill>
                <a:latin typeface="Raleway"/>
                <a:ea typeface="Raleway"/>
                <a:cs typeface="Raleway"/>
                <a:sym typeface="Raleway"/>
              </a:rPr>
              <a:t> les dommages cutanés sévères sur le long terme en cas d</a:t>
            </a:r>
            <a:r>
              <a:rPr b="1" lang="en-GB" sz="2400">
                <a:solidFill>
                  <a:srgbClr val="FFFFFF"/>
                </a:solidFill>
                <a:latin typeface="Raleway"/>
                <a:ea typeface="Raleway"/>
                <a:cs typeface="Raleway"/>
                <a:sym typeface="Raleway"/>
              </a:rPr>
              <a:t>’exposition non préparée, aux heures chaudes, et selon votre peau</a:t>
            </a:r>
            <a:r>
              <a:rPr b="1" i="0" lang="en-GB" sz="2400" u="none" cap="none" strike="noStrike">
                <a:solidFill>
                  <a:srgbClr val="FFFFFF"/>
                </a:solidFill>
                <a:latin typeface="Raleway"/>
                <a:ea typeface="Raleway"/>
                <a:cs typeface="Raleway"/>
                <a:sym typeface="Raleway"/>
              </a:rPr>
              <a:t>.</a:t>
            </a:r>
            <a:endParaRPr/>
          </a:p>
          <a:p>
            <a:pPr indent="0" lvl="0" marL="0" marR="0" rtl="0" algn="l">
              <a:lnSpc>
                <a:spcPct val="90000"/>
              </a:lnSpc>
              <a:spcBef>
                <a:spcPts val="1000"/>
              </a:spcBef>
              <a:spcAft>
                <a:spcPts val="0"/>
              </a:spcAft>
              <a:buClr>
                <a:schemeClr val="dk2"/>
              </a:buClr>
              <a:buSzPct val="100000"/>
              <a:buFont typeface="Arial"/>
              <a:buNone/>
            </a:pPr>
            <a:r>
              <a:t/>
            </a:r>
            <a:endParaRPr sz="2400">
              <a:solidFill>
                <a:srgbClr val="FFFFFF"/>
              </a:solidFill>
              <a:latin typeface="Raleway"/>
              <a:ea typeface="Raleway"/>
              <a:cs typeface="Raleway"/>
              <a:sym typeface="Raleway"/>
            </a:endParaRPr>
          </a:p>
          <a:p>
            <a:pPr indent="0" lvl="0" marL="0" marR="0" rtl="0" algn="l">
              <a:lnSpc>
                <a:spcPct val="90000"/>
              </a:lnSpc>
              <a:spcBef>
                <a:spcPts val="1000"/>
              </a:spcBef>
              <a:spcAft>
                <a:spcPts val="0"/>
              </a:spcAft>
              <a:buClr>
                <a:schemeClr val="dk2"/>
              </a:buClr>
              <a:buSzPct val="100000"/>
              <a:buFont typeface="Arial"/>
              <a:buNone/>
            </a:pPr>
            <a:r>
              <a:rPr lang="en-GB" sz="2400">
                <a:solidFill>
                  <a:srgbClr val="FFFFFF"/>
                </a:solidFill>
                <a:latin typeface="Raleway"/>
                <a:ea typeface="Raleway"/>
                <a:cs typeface="Raleway"/>
                <a:sym typeface="Raleway"/>
              </a:rPr>
              <a:t>Risques possibles : </a:t>
            </a:r>
            <a:endParaRPr sz="2400">
              <a:solidFill>
                <a:srgbClr val="FFFFFF"/>
              </a:solidFill>
              <a:latin typeface="Raleway"/>
              <a:ea typeface="Raleway"/>
              <a:cs typeface="Raleway"/>
              <a:sym typeface="Raleway"/>
            </a:endParaRPr>
          </a:p>
          <a:p>
            <a:pPr indent="-320040" lvl="0" marL="342900" marR="0" rtl="0" algn="l">
              <a:lnSpc>
                <a:spcPct val="90000"/>
              </a:lnSpc>
              <a:spcBef>
                <a:spcPts val="1000"/>
              </a:spcBef>
              <a:spcAft>
                <a:spcPts val="0"/>
              </a:spcAft>
              <a:buClr>
                <a:srgbClr val="FFFFFF"/>
              </a:buClr>
              <a:buSzPct val="100000"/>
              <a:buFont typeface="Arial"/>
              <a:buChar char="•"/>
            </a:pPr>
            <a:r>
              <a:rPr lang="en-GB" sz="2400">
                <a:solidFill>
                  <a:srgbClr val="FFFFFF"/>
                </a:solidFill>
                <a:latin typeface="Raleway"/>
                <a:ea typeface="Raleway"/>
                <a:cs typeface="Raleway"/>
                <a:sym typeface="Raleway"/>
              </a:rPr>
              <a:t>Maladies de peaux</a:t>
            </a:r>
            <a:endParaRPr/>
          </a:p>
          <a:p>
            <a:pPr indent="-320040" lvl="0" marL="342900" marR="0" rtl="0" algn="l">
              <a:lnSpc>
                <a:spcPct val="90000"/>
              </a:lnSpc>
              <a:spcBef>
                <a:spcPts val="1000"/>
              </a:spcBef>
              <a:spcAft>
                <a:spcPts val="0"/>
              </a:spcAft>
              <a:buClr>
                <a:srgbClr val="FFFFFF"/>
              </a:buClr>
              <a:buSzPct val="100000"/>
              <a:buFont typeface="Arial"/>
              <a:buChar char="•"/>
            </a:pPr>
            <a:r>
              <a:rPr b="0" i="0" lang="en-GB" sz="2400" u="none" cap="none" strike="noStrike">
                <a:solidFill>
                  <a:srgbClr val="FFFFFF"/>
                </a:solidFill>
                <a:latin typeface="Raleway"/>
                <a:ea typeface="Raleway"/>
                <a:cs typeface="Raleway"/>
                <a:sym typeface="Raleway"/>
              </a:rPr>
              <a:t>Taches solaires</a:t>
            </a:r>
            <a:endParaRPr/>
          </a:p>
          <a:p>
            <a:pPr indent="-320040" lvl="0" marL="342900" marR="0" rtl="0" algn="l">
              <a:lnSpc>
                <a:spcPct val="90000"/>
              </a:lnSpc>
              <a:spcBef>
                <a:spcPts val="1000"/>
              </a:spcBef>
              <a:spcAft>
                <a:spcPts val="0"/>
              </a:spcAft>
              <a:buClr>
                <a:srgbClr val="FFFFFF"/>
              </a:buClr>
              <a:buSzPct val="100000"/>
              <a:buFont typeface="Arial"/>
              <a:buChar char="•"/>
            </a:pPr>
            <a:r>
              <a:rPr b="0" i="0" lang="en-GB" sz="2400" u="none" cap="none" strike="noStrike">
                <a:solidFill>
                  <a:srgbClr val="FFFFFF"/>
                </a:solidFill>
                <a:latin typeface="Raleway"/>
                <a:ea typeface="Raleway"/>
                <a:cs typeface="Raleway"/>
                <a:sym typeface="Raleway"/>
              </a:rPr>
              <a:t>Rides</a:t>
            </a:r>
            <a:endParaRPr/>
          </a:p>
          <a:p>
            <a:pPr indent="-320040" lvl="0" marL="342900" marR="0" rtl="0" algn="l">
              <a:lnSpc>
                <a:spcPct val="90000"/>
              </a:lnSpc>
              <a:spcBef>
                <a:spcPts val="1000"/>
              </a:spcBef>
              <a:spcAft>
                <a:spcPts val="0"/>
              </a:spcAft>
              <a:buClr>
                <a:srgbClr val="FFFFFF"/>
              </a:buClr>
              <a:buSzPct val="100000"/>
              <a:buFont typeface="Arial"/>
              <a:buChar char="•"/>
            </a:pPr>
            <a:r>
              <a:rPr b="0" i="0" lang="en-GB" sz="2400" u="none" cap="none" strike="noStrike">
                <a:solidFill>
                  <a:srgbClr val="FFFFFF"/>
                </a:solidFill>
                <a:latin typeface="Raleway"/>
                <a:ea typeface="Raleway"/>
                <a:cs typeface="Raleway"/>
                <a:sym typeface="Raleway"/>
              </a:rPr>
              <a:t>Vieillissement prématuré</a:t>
            </a:r>
            <a:endParaRPr/>
          </a:p>
          <a:p>
            <a:pPr indent="-320040" lvl="0" marL="342900" marR="0" rtl="0" algn="l">
              <a:lnSpc>
                <a:spcPct val="90000"/>
              </a:lnSpc>
              <a:spcBef>
                <a:spcPts val="1000"/>
              </a:spcBef>
              <a:spcAft>
                <a:spcPts val="0"/>
              </a:spcAft>
              <a:buClr>
                <a:srgbClr val="FFFFFF"/>
              </a:buClr>
              <a:buSzPct val="100000"/>
              <a:buFont typeface="Arial"/>
              <a:buChar char="•"/>
            </a:pPr>
            <a:r>
              <a:rPr b="0" i="0" lang="en-GB" sz="2400" u="none" cap="none" strike="noStrike">
                <a:solidFill>
                  <a:srgbClr val="FFFFFF"/>
                </a:solidFill>
                <a:latin typeface="Raleway"/>
                <a:ea typeface="Raleway"/>
                <a:cs typeface="Raleway"/>
                <a:sym typeface="Raleway"/>
              </a:rPr>
              <a:t>Perte de l’élasticité de la peau</a:t>
            </a:r>
            <a:endParaRPr/>
          </a:p>
          <a:p>
            <a:pPr indent="0" lvl="0" marL="0" marR="0" rtl="0" algn="l">
              <a:lnSpc>
                <a:spcPct val="90000"/>
              </a:lnSpc>
              <a:spcBef>
                <a:spcPts val="1000"/>
              </a:spcBef>
              <a:spcAft>
                <a:spcPts val="0"/>
              </a:spcAft>
              <a:buClr>
                <a:schemeClr val="dk2"/>
              </a:buClr>
              <a:buSzPct val="100000"/>
              <a:buFont typeface="Arial"/>
              <a:buNone/>
            </a:pPr>
            <a:r>
              <a:t/>
            </a:r>
            <a:endParaRPr b="0" i="0" sz="2400" u="none" cap="none" strike="noStrike">
              <a:solidFill>
                <a:srgbClr val="FFFFFF"/>
              </a:solidFill>
              <a:latin typeface="Raleway"/>
              <a:ea typeface="Raleway"/>
              <a:cs typeface="Raleway"/>
              <a:sym typeface="Raleway"/>
            </a:endParaRPr>
          </a:p>
        </p:txBody>
      </p:sp>
      <p:pic>
        <p:nvPicPr>
          <p:cNvPr id="948" name="Google Shape;948;p5"/>
          <p:cNvPicPr preferRelativeResize="0"/>
          <p:nvPr/>
        </p:nvPicPr>
        <p:blipFill rotWithShape="1">
          <a:blip r:embed="rId5">
            <a:alphaModFix/>
          </a:blip>
          <a:srcRect b="0" l="0" r="0" t="0"/>
          <a:stretch/>
        </p:blipFill>
        <p:spPr>
          <a:xfrm>
            <a:off x="557806" y="5930621"/>
            <a:ext cx="1769953" cy="7132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44"/>
                                        </p:tgtEl>
                                        <p:attrNameLst>
                                          <p:attrName>style.visibility</p:attrName>
                                        </p:attrNameLst>
                                      </p:cBhvr>
                                      <p:to>
                                        <p:strVal val="visible"/>
                                      </p:to>
                                    </p:set>
                                    <p:anim calcmode="lin" valueType="num">
                                      <p:cBhvr additive="base">
                                        <p:cTn dur="1000"/>
                                        <p:tgtEl>
                                          <p:spTgt spid="94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945"/>
                                        </p:tgtEl>
                                        <p:attrNameLst>
                                          <p:attrName>style.visibility</p:attrName>
                                        </p:attrNameLst>
                                      </p:cBhvr>
                                      <p:to>
                                        <p:strVal val="visible"/>
                                      </p:to>
                                    </p:set>
                                    <p:animEffect filter="fade" transition="in">
                                      <p:cBhvr>
                                        <p:cTn dur="1250"/>
                                        <p:tgtEl>
                                          <p:spTgt spid="945"/>
                                        </p:tgtEl>
                                      </p:cBhvr>
                                    </p:animEffect>
                                  </p:childTnLst>
                                </p:cTn>
                              </p:par>
                            </p:childTnLst>
                          </p:cTn>
                        </p:par>
                        <p:par>
                          <p:cTn fill="hold">
                            <p:stCondLst>
                              <p:cond delay="1250"/>
                            </p:stCondLst>
                            <p:childTnLst>
                              <p:par>
                                <p:cTn fill="hold" nodeType="afterEffect" presetClass="entr" presetID="10" presetSubtype="0">
                                  <p:stCondLst>
                                    <p:cond delay="1250"/>
                                  </p:stCondLst>
                                  <p:childTnLst>
                                    <p:set>
                                      <p:cBhvr>
                                        <p:cTn dur="1" fill="hold">
                                          <p:stCondLst>
                                            <p:cond delay="0"/>
                                          </p:stCondLst>
                                        </p:cTn>
                                        <p:tgtEl>
                                          <p:spTgt spid="947"/>
                                        </p:tgtEl>
                                        <p:attrNameLst>
                                          <p:attrName>style.visibility</p:attrName>
                                        </p:attrNameLst>
                                      </p:cBhvr>
                                      <p:to>
                                        <p:strVal val="visible"/>
                                      </p:to>
                                    </p:set>
                                    <p:animEffect filter="fade" transition="in">
                                      <p:cBhvr>
                                        <p:cTn dur="1250"/>
                                        <p:tgtEl>
                                          <p:spTgt spid="9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65"/>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rPr lang="en-GB"/>
              <a:t>Insert title here</a:t>
            </a:r>
            <a:endParaRPr/>
          </a:p>
        </p:txBody>
      </p:sp>
      <p:sp>
        <p:nvSpPr>
          <p:cNvPr id="1292" name="Google Shape;1292;p65"/>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GB"/>
              <a:t>Insert slide text here</a:t>
            </a:r>
            <a:endParaRPr/>
          </a:p>
          <a:p>
            <a:pPr indent="0" lvl="0" marL="0" rtl="0" algn="l">
              <a:lnSpc>
                <a:spcPct val="90000"/>
              </a:lnSpc>
              <a:spcBef>
                <a:spcPts val="1000"/>
              </a:spcBef>
              <a:spcAft>
                <a:spcPts val="0"/>
              </a:spcAft>
              <a:buClr>
                <a:schemeClr val="lt1"/>
              </a:buClr>
              <a:buSzPts val="18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66"/>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3200"/>
              <a:buFont typeface="Raleway ExtraBold"/>
              <a:buNone/>
            </a:pPr>
            <a:r>
              <a:rPr lang="en-GB"/>
              <a:t>Insert title here</a:t>
            </a:r>
            <a:endParaRPr/>
          </a:p>
        </p:txBody>
      </p:sp>
      <p:sp>
        <p:nvSpPr>
          <p:cNvPr id="1298" name="Google Shape;1298;p66"/>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a:p>
            <a:pPr indent="0" lvl="0" marL="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67"/>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t/>
            </a:r>
            <a:endParaRPr/>
          </a:p>
        </p:txBody>
      </p:sp>
      <p:sp>
        <p:nvSpPr>
          <p:cNvPr id="1304" name="Google Shape;1304;p67"/>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68"/>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3200"/>
              <a:buFont typeface="Raleway ExtraBold"/>
              <a:buNone/>
            </a:pPr>
            <a:r>
              <a:t/>
            </a:r>
            <a:endParaRPr/>
          </a:p>
        </p:txBody>
      </p:sp>
      <p:sp>
        <p:nvSpPr>
          <p:cNvPr id="1310" name="Google Shape;1310;p68"/>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69"/>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3200"/>
              <a:buFont typeface="Raleway ExtraBold"/>
              <a:buNone/>
            </a:pPr>
            <a:r>
              <a:t/>
            </a:r>
            <a:endParaRPr/>
          </a:p>
        </p:txBody>
      </p:sp>
      <p:sp>
        <p:nvSpPr>
          <p:cNvPr id="1316" name="Google Shape;1316;p69"/>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70"/>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3200"/>
              <a:buFont typeface="Raleway ExtraBold"/>
              <a:buNone/>
            </a:pPr>
            <a:r>
              <a:t/>
            </a:r>
            <a:endParaRPr/>
          </a:p>
        </p:txBody>
      </p:sp>
      <p:sp>
        <p:nvSpPr>
          <p:cNvPr id="1322" name="Google Shape;1322;p70"/>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71"/>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Raleway ExtraBold"/>
              <a:buNone/>
            </a:pPr>
            <a:r>
              <a:t/>
            </a:r>
            <a:endParaRPr/>
          </a:p>
        </p:txBody>
      </p:sp>
      <p:sp>
        <p:nvSpPr>
          <p:cNvPr id="1328" name="Google Shape;1328;p71"/>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72"/>
          <p:cNvSpPr txBox="1"/>
          <p:nvPr>
            <p:ph type="title"/>
          </p:nvPr>
        </p:nvSpPr>
        <p:spPr>
          <a:xfrm>
            <a:off x="436246" y="472430"/>
            <a:ext cx="6855159"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3200"/>
              <a:buFont typeface="Raleway ExtraBold"/>
              <a:buNone/>
            </a:pPr>
            <a:r>
              <a:t/>
            </a:r>
            <a:endParaRPr/>
          </a:p>
        </p:txBody>
      </p:sp>
      <p:sp>
        <p:nvSpPr>
          <p:cNvPr id="1334" name="Google Shape;1334;p72"/>
          <p:cNvSpPr txBox="1"/>
          <p:nvPr>
            <p:ph idx="1" type="body"/>
          </p:nvPr>
        </p:nvSpPr>
        <p:spPr>
          <a:xfrm>
            <a:off x="465543" y="1260887"/>
            <a:ext cx="6849925" cy="44532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74"/>
          <p:cNvSpPr txBox="1"/>
          <p:nvPr>
            <p:ph type="title"/>
          </p:nvPr>
        </p:nvSpPr>
        <p:spPr>
          <a:xfrm>
            <a:off x="465275" y="472430"/>
            <a:ext cx="6183176" cy="671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Raleway ExtraBold"/>
              <a:buNone/>
            </a:pPr>
            <a:r>
              <a:rPr lang="en-GB"/>
              <a:t>Insert title here</a:t>
            </a:r>
            <a:endParaRPr/>
          </a:p>
        </p:txBody>
      </p:sp>
      <p:sp>
        <p:nvSpPr>
          <p:cNvPr id="1340" name="Google Shape;1340;p74"/>
          <p:cNvSpPr txBox="1"/>
          <p:nvPr>
            <p:ph idx="1" type="body"/>
          </p:nvPr>
        </p:nvSpPr>
        <p:spPr>
          <a:xfrm>
            <a:off x="494571" y="1260887"/>
            <a:ext cx="5601429" cy="38191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Insert slide text here</a:t>
            </a:r>
            <a:endParaRPr/>
          </a:p>
          <a:p>
            <a:pPr indent="0" lvl="0" marL="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A person in a swimsuit applying sunscreen&#10;&#10;Description automatically generated with low confidence" id="954" name="Google Shape;954;p6"/>
          <p:cNvPicPr preferRelativeResize="0"/>
          <p:nvPr/>
        </p:nvPicPr>
        <p:blipFill rotWithShape="1">
          <a:blip r:embed="rId3">
            <a:alphaModFix/>
          </a:blip>
          <a:srcRect b="15912" l="0" r="30861" t="34117"/>
          <a:stretch/>
        </p:blipFill>
        <p:spPr>
          <a:xfrm>
            <a:off x="5848494" y="1"/>
            <a:ext cx="6375462" cy="6858000"/>
          </a:xfrm>
          <a:prstGeom prst="rect">
            <a:avLst/>
          </a:prstGeom>
          <a:noFill/>
          <a:ln>
            <a:noFill/>
          </a:ln>
        </p:spPr>
      </p:pic>
      <p:sp>
        <p:nvSpPr>
          <p:cNvPr id="955" name="Google Shape;955;p6"/>
          <p:cNvSpPr/>
          <p:nvPr/>
        </p:nvSpPr>
        <p:spPr>
          <a:xfrm>
            <a:off x="0" y="-1"/>
            <a:ext cx="5848494" cy="6858001"/>
          </a:xfrm>
          <a:prstGeom prst="rect">
            <a:avLst/>
          </a:prstGeom>
          <a:solidFill>
            <a:srgbClr val="E26F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Raleway"/>
              <a:buNone/>
            </a:pPr>
            <a:r>
              <a:t/>
            </a:r>
            <a:endParaRPr b="0" i="0" sz="1350" u="none" cap="none" strike="noStrike">
              <a:solidFill>
                <a:srgbClr val="FFFFFF"/>
              </a:solidFill>
              <a:latin typeface="Raleway"/>
              <a:ea typeface="Raleway"/>
              <a:cs typeface="Raleway"/>
              <a:sym typeface="Raleway"/>
            </a:endParaRPr>
          </a:p>
        </p:txBody>
      </p:sp>
      <p:pic>
        <p:nvPicPr>
          <p:cNvPr id="956" name="Google Shape;956;p6"/>
          <p:cNvPicPr preferRelativeResize="0"/>
          <p:nvPr/>
        </p:nvPicPr>
        <p:blipFill rotWithShape="1">
          <a:blip r:embed="rId4">
            <a:alphaModFix/>
          </a:blip>
          <a:srcRect b="0" l="0" r="0" t="0"/>
          <a:stretch/>
        </p:blipFill>
        <p:spPr>
          <a:xfrm>
            <a:off x="553790" y="1133578"/>
            <a:ext cx="4197019" cy="524628"/>
          </a:xfrm>
          <a:prstGeom prst="rect">
            <a:avLst/>
          </a:prstGeom>
          <a:noFill/>
          <a:ln>
            <a:noFill/>
          </a:ln>
        </p:spPr>
      </p:pic>
      <p:sp>
        <p:nvSpPr>
          <p:cNvPr id="957" name="Google Shape;957;p6"/>
          <p:cNvSpPr txBox="1"/>
          <p:nvPr/>
        </p:nvSpPr>
        <p:spPr>
          <a:xfrm>
            <a:off x="521834" y="647138"/>
            <a:ext cx="3770307" cy="69545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DÉCOUVREZ</a:t>
            </a:r>
            <a:endParaRPr/>
          </a:p>
        </p:txBody>
      </p:sp>
      <p:sp>
        <p:nvSpPr>
          <p:cNvPr id="958" name="Google Shape;958;p6"/>
          <p:cNvSpPr txBox="1"/>
          <p:nvPr/>
        </p:nvSpPr>
        <p:spPr>
          <a:xfrm>
            <a:off x="504088" y="2179657"/>
            <a:ext cx="2704867" cy="3569887"/>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Tout cela :</a:t>
            </a:r>
            <a:endParaRPr/>
          </a:p>
          <a:p>
            <a:pPr indent="0" lvl="0" marL="0" marR="0" rtl="0" algn="l">
              <a:lnSpc>
                <a:spcPct val="90000"/>
              </a:lnSpc>
              <a:spcBef>
                <a:spcPts val="45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SPF 30+</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Protection à large spectre</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Résistante à l’eau</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Naturellement apaisante</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Légère</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Hydratante</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Respectueuse des récifs coralliens</a:t>
            </a:r>
            <a:endParaRPr/>
          </a:p>
          <a:p>
            <a:pPr indent="0" lvl="0" marL="0" marR="0" rtl="0" algn="l">
              <a:lnSpc>
                <a:spcPct val="90000"/>
              </a:lnSpc>
              <a:spcBef>
                <a:spcPts val="450"/>
              </a:spcBef>
              <a:spcAft>
                <a:spcPts val="0"/>
              </a:spcAft>
              <a:buClr>
                <a:schemeClr val="lt1"/>
              </a:buClr>
              <a:buSzPts val="2800"/>
              <a:buFont typeface="Raleway ExtraBold"/>
              <a:buNone/>
            </a:pPr>
            <a:r>
              <a:t/>
            </a:r>
            <a:endParaRPr b="0" i="0" sz="2800" u="none" cap="none" strike="noStrike">
              <a:solidFill>
                <a:srgbClr val="FFFFFF"/>
              </a:solidFill>
              <a:latin typeface="Raleway ExtraBold"/>
              <a:ea typeface="Raleway ExtraBold"/>
              <a:cs typeface="Raleway ExtraBold"/>
              <a:sym typeface="Raleway ExtraBold"/>
            </a:endParaRPr>
          </a:p>
        </p:txBody>
      </p:sp>
      <p:sp>
        <p:nvSpPr>
          <p:cNvPr id="959" name="Google Shape;959;p6"/>
          <p:cNvSpPr txBox="1"/>
          <p:nvPr/>
        </p:nvSpPr>
        <p:spPr>
          <a:xfrm>
            <a:off x="3079678" y="2182746"/>
            <a:ext cx="2704867" cy="2894929"/>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FFFF"/>
              </a:buClr>
              <a:buSzPts val="1800"/>
              <a:buFont typeface="Raleway ExtraBold"/>
              <a:buNone/>
            </a:pPr>
            <a:r>
              <a:rPr b="0" i="0" lang="en-GB" sz="1800" u="none" cap="none" strike="noStrike">
                <a:solidFill>
                  <a:srgbClr val="FFFFFF"/>
                </a:solidFill>
                <a:latin typeface="Raleway ExtraBold"/>
                <a:ea typeface="Raleway ExtraBold"/>
                <a:cs typeface="Raleway ExtraBold"/>
                <a:sym typeface="Raleway ExtraBold"/>
              </a:rPr>
              <a:t>Rien de tout cela :</a:t>
            </a:r>
            <a:endParaRPr/>
          </a:p>
          <a:p>
            <a:pPr indent="0" lvl="0" marL="0" marR="0" rtl="0" algn="l">
              <a:lnSpc>
                <a:spcPct val="90000"/>
              </a:lnSpc>
              <a:spcBef>
                <a:spcPts val="45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Oxybenzone</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Phtalates</a:t>
            </a:r>
            <a:endParaRPr/>
          </a:p>
          <a:p>
            <a:pPr indent="0" lvl="0" marL="0" marR="0" rtl="0" algn="l">
              <a:lnSpc>
                <a:spcPct val="90000"/>
              </a:lnSpc>
              <a:spcBef>
                <a:spcPts val="900"/>
              </a:spcBef>
              <a:spcAft>
                <a:spcPts val="0"/>
              </a:spcAft>
              <a:buClr>
                <a:srgbClr val="FFFFFF"/>
              </a:buClr>
              <a:buSzPts val="1800"/>
              <a:buFont typeface="Raleway"/>
              <a:buNone/>
            </a:pPr>
            <a:r>
              <a:rPr b="0" i="0" lang="en-GB" sz="1800" u="none" cap="none" strike="noStrike">
                <a:solidFill>
                  <a:srgbClr val="FFFFFF"/>
                </a:solidFill>
                <a:latin typeface="Raleway"/>
                <a:ea typeface="Raleway"/>
                <a:cs typeface="Raleway"/>
                <a:sym typeface="Raleway"/>
              </a:rPr>
              <a:t>Parfums synthétiques</a:t>
            </a:r>
            <a:endParaRPr/>
          </a:p>
          <a:p>
            <a:pPr indent="0" lvl="0" marL="0" marR="0" rtl="0" algn="l">
              <a:lnSpc>
                <a:spcPct val="90000"/>
              </a:lnSpc>
              <a:spcBef>
                <a:spcPts val="450"/>
              </a:spcBef>
              <a:spcAft>
                <a:spcPts val="0"/>
              </a:spcAft>
              <a:buClr>
                <a:schemeClr val="lt1"/>
              </a:buClr>
              <a:buSzPts val="2000"/>
              <a:buFont typeface="Raleway ExtraBold"/>
              <a:buNone/>
            </a:pPr>
            <a:r>
              <a:t/>
            </a:r>
            <a:endParaRPr b="0" i="0" sz="2000" u="none" cap="none" strike="noStrike">
              <a:solidFill>
                <a:srgbClr val="FFFFFF"/>
              </a:solidFill>
              <a:latin typeface="Raleway ExtraBold"/>
              <a:ea typeface="Raleway ExtraBold"/>
              <a:cs typeface="Raleway ExtraBold"/>
              <a:sym typeface="Raleway ExtraBold"/>
            </a:endParaRPr>
          </a:p>
        </p:txBody>
      </p:sp>
      <p:sp>
        <p:nvSpPr>
          <p:cNvPr id="960" name="Google Shape;960;p6"/>
          <p:cNvSpPr/>
          <p:nvPr/>
        </p:nvSpPr>
        <p:spPr>
          <a:xfrm>
            <a:off x="3357188" y="2533581"/>
            <a:ext cx="1788445" cy="1790835"/>
          </a:xfrm>
          <a:custGeom>
            <a:rect b="b" l="l" r="r" t="t"/>
            <a:pathLst>
              <a:path extrusionOk="0" h="4123083" w="4117577">
                <a:moveTo>
                  <a:pt x="2054672" y="4123064"/>
                </a:moveTo>
                <a:cubicBezTo>
                  <a:pt x="2581386" y="4123064"/>
                  <a:pt x="3108060" y="3920077"/>
                  <a:pt x="3514054" y="3519541"/>
                </a:cubicBezTo>
                <a:cubicBezTo>
                  <a:pt x="3903608" y="3129987"/>
                  <a:pt x="4117578" y="2614304"/>
                  <a:pt x="4117578" y="2060158"/>
                </a:cubicBezTo>
                <a:cubicBezTo>
                  <a:pt x="4117578" y="1511518"/>
                  <a:pt x="3903608" y="990310"/>
                  <a:pt x="3514054" y="600775"/>
                </a:cubicBezTo>
                <a:cubicBezTo>
                  <a:pt x="2713020" y="-200258"/>
                  <a:pt x="1401790" y="-200258"/>
                  <a:pt x="600776" y="600775"/>
                </a:cubicBezTo>
                <a:cubicBezTo>
                  <a:pt x="-200259" y="1401810"/>
                  <a:pt x="-200259" y="2713040"/>
                  <a:pt x="600776" y="3514054"/>
                </a:cubicBezTo>
                <a:cubicBezTo>
                  <a:pt x="1001273" y="3920096"/>
                  <a:pt x="1527948" y="4123084"/>
                  <a:pt x="2054672" y="4123084"/>
                </a:cubicBezTo>
                <a:close/>
                <a:moveTo>
                  <a:pt x="3201329" y="913520"/>
                </a:moveTo>
                <a:cubicBezTo>
                  <a:pt x="3508558" y="1220749"/>
                  <a:pt x="3678636" y="1626762"/>
                  <a:pt x="3678636" y="2060178"/>
                </a:cubicBezTo>
                <a:cubicBezTo>
                  <a:pt x="3678636" y="2416774"/>
                  <a:pt x="3563402" y="2762437"/>
                  <a:pt x="3349433" y="3042243"/>
                </a:cubicBezTo>
                <a:lnTo>
                  <a:pt x="1072675" y="770873"/>
                </a:lnTo>
                <a:cubicBezTo>
                  <a:pt x="1363454" y="551437"/>
                  <a:pt x="1709107" y="441670"/>
                  <a:pt x="2054740" y="441670"/>
                </a:cubicBezTo>
                <a:cubicBezTo>
                  <a:pt x="2471697" y="436193"/>
                  <a:pt x="2883177" y="595328"/>
                  <a:pt x="3201398" y="913540"/>
                </a:cubicBezTo>
                <a:close/>
                <a:moveTo>
                  <a:pt x="765367" y="1078122"/>
                </a:moveTo>
                <a:lnTo>
                  <a:pt x="3036737" y="3349492"/>
                </a:lnTo>
                <a:cubicBezTo>
                  <a:pt x="2400305" y="3832304"/>
                  <a:pt x="1489572" y="3782897"/>
                  <a:pt x="908014" y="3206855"/>
                </a:cubicBezTo>
                <a:cubicBezTo>
                  <a:pt x="326504" y="2625267"/>
                  <a:pt x="277097" y="1714554"/>
                  <a:pt x="765377" y="1078131"/>
                </a:cubicBezTo>
                <a:close/>
              </a:path>
            </a:pathLst>
          </a:custGeom>
          <a:solidFill>
            <a:schemeClr val="lt1">
              <a:alpha val="1568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350"/>
              <a:buFont typeface="Raleway"/>
              <a:buNone/>
            </a:pPr>
            <a:r>
              <a:t/>
            </a:r>
            <a:endParaRPr b="0" i="0" sz="1350" u="none" cap="none" strike="noStrike">
              <a:solidFill>
                <a:srgbClr val="595959"/>
              </a:solidFill>
              <a:latin typeface="Raleway"/>
              <a:ea typeface="Raleway"/>
              <a:cs typeface="Raleway"/>
              <a:sym typeface="Raleway"/>
            </a:endParaRPr>
          </a:p>
        </p:txBody>
      </p:sp>
      <p:pic>
        <p:nvPicPr>
          <p:cNvPr id="961" name="Google Shape;961;p6"/>
          <p:cNvPicPr preferRelativeResize="0"/>
          <p:nvPr/>
        </p:nvPicPr>
        <p:blipFill rotWithShape="1">
          <a:blip r:embed="rId5">
            <a:alphaModFix/>
          </a:blip>
          <a:srcRect b="0" l="0" r="0" t="0"/>
          <a:stretch/>
        </p:blipFill>
        <p:spPr>
          <a:xfrm>
            <a:off x="10879430" y="5881095"/>
            <a:ext cx="812824" cy="812824"/>
          </a:xfrm>
          <a:prstGeom prst="rect">
            <a:avLst/>
          </a:prstGeom>
          <a:noFill/>
          <a:ln>
            <a:noFill/>
          </a:ln>
        </p:spPr>
      </p:pic>
      <p:pic>
        <p:nvPicPr>
          <p:cNvPr id="962" name="Google Shape;962;p6"/>
          <p:cNvPicPr preferRelativeResize="0"/>
          <p:nvPr/>
        </p:nvPicPr>
        <p:blipFill rotWithShape="1">
          <a:blip r:embed="rId6">
            <a:alphaModFix/>
          </a:blip>
          <a:srcRect b="0" l="0" r="0" t="0"/>
          <a:stretch/>
        </p:blipFill>
        <p:spPr>
          <a:xfrm>
            <a:off x="557806" y="5930621"/>
            <a:ext cx="1769953" cy="7132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957"/>
                                        </p:tgtEl>
                                        <p:attrNameLst>
                                          <p:attrName>style.visibility</p:attrName>
                                        </p:attrNameLst>
                                      </p:cBhvr>
                                      <p:to>
                                        <p:strVal val="visible"/>
                                      </p:to>
                                    </p:set>
                                    <p:animEffect filter="fade" transition="in">
                                      <p:cBhvr>
                                        <p:cTn dur="1000"/>
                                        <p:tgtEl>
                                          <p:spTgt spid="957"/>
                                        </p:tgtEl>
                                      </p:cBhvr>
                                    </p:animEffect>
                                  </p:childTnLst>
                                </p:cTn>
                              </p:par>
                              <p:par>
                                <p:cTn fill="hold" nodeType="withEffect" presetClass="entr" presetID="10" presetSubtype="0">
                                  <p:stCondLst>
                                    <p:cond delay="100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955"/>
                                        </p:tgtEl>
                                        <p:attrNameLst>
                                          <p:attrName>style.visibility</p:attrName>
                                        </p:attrNameLst>
                                      </p:cBhvr>
                                      <p:to>
                                        <p:strVal val="visible"/>
                                      </p:to>
                                    </p:set>
                                    <p:anim calcmode="lin" valueType="num">
                                      <p:cBhvr additive="base">
                                        <p:cTn dur="1000"/>
                                        <p:tgtEl>
                                          <p:spTgt spid="95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childTnLst>
                          </p:cTn>
                        </p:par>
                        <p:par>
                          <p:cTn fill="hold">
                            <p:stCondLst>
                              <p:cond delay="2000"/>
                            </p:stCondLst>
                            <p:childTnLst>
                              <p:par>
                                <p:cTn fill="hold" nodeType="afterEffect" presetClass="entr" presetID="10" presetSubtype="0">
                                  <p:stCondLst>
                                    <p:cond delay="250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par>
                                <p:cTn fill="hold" nodeType="withEffect" presetClass="entr" presetID="10" presetSubtype="0">
                                  <p:stCondLst>
                                    <p:cond delay="175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954"/>
                                        </p:tgtEl>
                                        <p:attrNameLst>
                                          <p:attrName>style.visibility</p:attrName>
                                        </p:attrNameLst>
                                      </p:cBhvr>
                                      <p:to>
                                        <p:strVal val="visible"/>
                                      </p:to>
                                    </p:set>
                                    <p:anim calcmode="lin" valueType="num">
                                      <p:cBhvr additive="base">
                                        <p:cTn dur="1000"/>
                                        <p:tgtEl>
                                          <p:spTgt spid="9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7"/>
          <p:cNvSpPr/>
          <p:nvPr/>
        </p:nvSpPr>
        <p:spPr>
          <a:xfrm>
            <a:off x="0" y="0"/>
            <a:ext cx="12192000" cy="6858000"/>
          </a:xfrm>
          <a:prstGeom prst="rect">
            <a:avLst/>
          </a:pr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969" name="Google Shape;969;p7"/>
          <p:cNvPicPr preferRelativeResize="0"/>
          <p:nvPr/>
        </p:nvPicPr>
        <p:blipFill rotWithShape="1">
          <a:blip r:embed="rId3">
            <a:alphaModFix/>
          </a:blip>
          <a:srcRect b="0" l="0" r="0" t="0"/>
          <a:stretch/>
        </p:blipFill>
        <p:spPr>
          <a:xfrm>
            <a:off x="555729" y="793683"/>
            <a:ext cx="2865087" cy="358136"/>
          </a:xfrm>
          <a:prstGeom prst="rect">
            <a:avLst/>
          </a:prstGeom>
          <a:noFill/>
          <a:ln>
            <a:noFill/>
          </a:ln>
        </p:spPr>
      </p:pic>
      <p:sp>
        <p:nvSpPr>
          <p:cNvPr id="970" name="Google Shape;970;p7"/>
          <p:cNvSpPr txBox="1"/>
          <p:nvPr/>
        </p:nvSpPr>
        <p:spPr>
          <a:xfrm>
            <a:off x="440527" y="2406631"/>
            <a:ext cx="5787320" cy="3446788"/>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FFFFFF"/>
              </a:buClr>
              <a:buSzPts val="2800"/>
              <a:buFont typeface="Raleway ExtraBold"/>
              <a:buNone/>
            </a:pPr>
            <a:r>
              <a:rPr b="0" i="0" lang="en-GB" sz="2800" u="none" cap="none" strike="noStrike">
                <a:solidFill>
                  <a:srgbClr val="FFFFFF"/>
                </a:solidFill>
                <a:latin typeface="Raleway ExtraBold"/>
                <a:ea typeface="Raleway ExtraBold"/>
                <a:cs typeface="Raleway ExtraBold"/>
                <a:sym typeface="Raleway ExtraBold"/>
              </a:rPr>
              <a:t>Huiles essentielles vedettes : </a:t>
            </a:r>
            <a:endParaRPr/>
          </a:p>
          <a:p>
            <a:pPr indent="0" lvl="0" marL="0" marR="0" rtl="0" algn="l">
              <a:lnSpc>
                <a:spcPct val="90000"/>
              </a:lnSpc>
              <a:spcBef>
                <a:spcPts val="0"/>
              </a:spcBef>
              <a:spcAft>
                <a:spcPts val="0"/>
              </a:spcAft>
              <a:buClr>
                <a:srgbClr val="FFFFFF"/>
              </a:buClr>
              <a:buSzPts val="2800"/>
              <a:buFont typeface="Raleway"/>
              <a:buNone/>
            </a:pPr>
            <a:r>
              <a:rPr b="0" i="0" lang="en-GB" sz="2800" u="none" cap="none" strike="noStrike">
                <a:solidFill>
                  <a:srgbClr val="FFFFFF"/>
                </a:solidFill>
                <a:latin typeface="Raleway"/>
                <a:ea typeface="Raleway"/>
                <a:cs typeface="Raleway"/>
                <a:sym typeface="Raleway"/>
              </a:rPr>
              <a:t>Encens, Hélichryse</a:t>
            </a:r>
            <a:r>
              <a:rPr lang="en-GB" sz="2800">
                <a:solidFill>
                  <a:srgbClr val="FFFFFF"/>
                </a:solidFill>
                <a:latin typeface="Raleway"/>
                <a:ea typeface="Raleway"/>
                <a:cs typeface="Raleway"/>
                <a:sym typeface="Raleway"/>
              </a:rPr>
              <a:t>, Mandarine Rouge, Magnolia, Citronnelle</a:t>
            </a:r>
            <a:br>
              <a:rPr b="0" i="0" lang="en-GB" sz="2800" u="none" cap="none" strike="noStrike">
                <a:solidFill>
                  <a:srgbClr val="FFFFFF"/>
                </a:solidFill>
                <a:latin typeface="Raleway"/>
                <a:ea typeface="Raleway"/>
                <a:cs typeface="Raleway"/>
                <a:sym typeface="Raleway"/>
              </a:rPr>
            </a:br>
            <a:r>
              <a:rPr b="0" i="0" lang="en-GB" sz="2800" u="none" cap="none" strike="noStrike">
                <a:solidFill>
                  <a:srgbClr val="FFFFFF"/>
                </a:solidFill>
                <a:latin typeface="Raleway"/>
                <a:ea typeface="Raleway"/>
                <a:cs typeface="Raleway"/>
                <a:sym typeface="Raleway"/>
              </a:rPr>
              <a:t>et graines de Carotte</a:t>
            </a:r>
            <a:endParaRPr/>
          </a:p>
          <a:p>
            <a:pPr indent="0" lvl="0" marL="0" marR="0" rtl="0" algn="l">
              <a:lnSpc>
                <a:spcPct val="90000"/>
              </a:lnSpc>
              <a:spcBef>
                <a:spcPts val="0"/>
              </a:spcBef>
              <a:spcAft>
                <a:spcPts val="0"/>
              </a:spcAft>
              <a:buClr>
                <a:schemeClr val="lt1"/>
              </a:buClr>
              <a:buSzPts val="2800"/>
              <a:buFont typeface="Raleway ExtraBold"/>
              <a:buNone/>
            </a:pPr>
            <a:r>
              <a:t/>
            </a:r>
            <a:endParaRPr b="0" i="0" sz="2800" u="none" cap="none" strike="noStrike">
              <a:solidFill>
                <a:srgbClr val="FFFFFF"/>
              </a:solidFill>
              <a:latin typeface="Raleway"/>
              <a:ea typeface="Raleway"/>
              <a:cs typeface="Raleway"/>
              <a:sym typeface="Raleway"/>
            </a:endParaRPr>
          </a:p>
          <a:p>
            <a:pPr indent="-457200" lvl="0" marL="457200" marR="0" rtl="0" algn="l">
              <a:lnSpc>
                <a:spcPct val="100000"/>
              </a:lnSpc>
              <a:spcBef>
                <a:spcPts val="0"/>
              </a:spcBef>
              <a:spcAft>
                <a:spcPts val="0"/>
              </a:spcAft>
              <a:buClr>
                <a:srgbClr val="FFFFFF"/>
              </a:buClr>
              <a:buSzPts val="2400"/>
              <a:buFont typeface="Arial"/>
              <a:buChar char="•"/>
            </a:pPr>
            <a:r>
              <a:rPr b="0" i="0" lang="en-GB" sz="2400" u="none" cap="none" strike="noStrike">
                <a:solidFill>
                  <a:srgbClr val="FFFFFF"/>
                </a:solidFill>
                <a:latin typeface="Raleway"/>
                <a:ea typeface="Raleway"/>
                <a:cs typeface="Raleway"/>
                <a:sym typeface="Raleway"/>
              </a:rPr>
              <a:t>SPF 30</a:t>
            </a:r>
            <a:endParaRPr/>
          </a:p>
          <a:p>
            <a:pPr indent="-457200" lvl="0" marL="457200" marR="0" rtl="0" algn="l">
              <a:lnSpc>
                <a:spcPct val="100000"/>
              </a:lnSpc>
              <a:spcBef>
                <a:spcPts val="600"/>
              </a:spcBef>
              <a:spcAft>
                <a:spcPts val="0"/>
              </a:spcAft>
              <a:buClr>
                <a:srgbClr val="FFFFFF"/>
              </a:buClr>
              <a:buSzPts val="2400"/>
              <a:buFont typeface="Arial"/>
              <a:buChar char="•"/>
            </a:pPr>
            <a:r>
              <a:rPr b="0" i="0" lang="en-GB" sz="2400" u="none" cap="none" strike="noStrike">
                <a:solidFill>
                  <a:srgbClr val="FFFFFF"/>
                </a:solidFill>
                <a:latin typeface="Raleway"/>
                <a:ea typeface="Raleway"/>
                <a:cs typeface="Raleway"/>
                <a:sym typeface="Raleway"/>
              </a:rPr>
              <a:t>Procure une protection à large spectre UVA/UVB</a:t>
            </a:r>
            <a:endParaRPr/>
          </a:p>
          <a:p>
            <a:pPr indent="-457200" lvl="0" marL="457200" marR="0" rtl="0" algn="l">
              <a:lnSpc>
                <a:spcPct val="100000"/>
              </a:lnSpc>
              <a:spcBef>
                <a:spcPts val="600"/>
              </a:spcBef>
              <a:spcAft>
                <a:spcPts val="0"/>
              </a:spcAft>
              <a:buClr>
                <a:srgbClr val="FFFFFF"/>
              </a:buClr>
              <a:buSzPts val="2400"/>
              <a:buFont typeface="Arial"/>
              <a:buChar char="•"/>
            </a:pPr>
            <a:r>
              <a:rPr b="0" i="0" lang="en-GB" sz="2400" u="none" cap="none" strike="noStrike">
                <a:solidFill>
                  <a:srgbClr val="FFFFFF"/>
                </a:solidFill>
                <a:latin typeface="Raleway"/>
                <a:ea typeface="Raleway"/>
                <a:cs typeface="Raleway"/>
                <a:sym typeface="Raleway"/>
              </a:rPr>
              <a:t>Résistant à l’eau jusqu’à 80 minutes</a:t>
            </a:r>
            <a:endParaRPr/>
          </a:p>
          <a:p>
            <a:pPr indent="0" lvl="0" marL="0" marR="0" rtl="0" algn="l">
              <a:lnSpc>
                <a:spcPct val="90000"/>
              </a:lnSpc>
              <a:spcBef>
                <a:spcPts val="600"/>
              </a:spcBef>
              <a:spcAft>
                <a:spcPts val="0"/>
              </a:spcAft>
              <a:buClr>
                <a:schemeClr val="lt1"/>
              </a:buClr>
              <a:buSzPts val="3600"/>
              <a:buFont typeface="Raleway ExtraBold"/>
              <a:buNone/>
            </a:pPr>
            <a:r>
              <a:t/>
            </a:r>
            <a:endParaRPr b="0" i="0" sz="3600" u="none" cap="none" strike="noStrike">
              <a:solidFill>
                <a:srgbClr val="FFFFFF"/>
              </a:solidFill>
              <a:latin typeface="Raleway ExtraBold"/>
              <a:ea typeface="Raleway ExtraBold"/>
              <a:cs typeface="Raleway ExtraBold"/>
              <a:sym typeface="Raleway ExtraBold"/>
            </a:endParaRPr>
          </a:p>
        </p:txBody>
      </p:sp>
      <p:sp>
        <p:nvSpPr>
          <p:cNvPr id="971" name="Google Shape;971;p7"/>
          <p:cNvSpPr txBox="1"/>
          <p:nvPr>
            <p:ph type="title"/>
          </p:nvPr>
        </p:nvSpPr>
        <p:spPr>
          <a:xfrm>
            <a:off x="436246" y="1242112"/>
            <a:ext cx="11204892" cy="67147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Raleway ExtraBold"/>
              <a:buNone/>
            </a:pPr>
            <a:r>
              <a:rPr b="0" i="0" lang="en-GB" sz="3600" u="none"/>
              <a:t>Crème solaire minérale </a:t>
            </a:r>
            <a:br>
              <a:rPr lang="en-GB" sz="3600"/>
            </a:br>
            <a:r>
              <a:rPr b="0" i="0" lang="en-GB" sz="3100" u="none"/>
              <a:t>pour le visage et le corps</a:t>
            </a:r>
            <a:endParaRPr sz="3600"/>
          </a:p>
        </p:txBody>
      </p:sp>
      <p:pic>
        <p:nvPicPr>
          <p:cNvPr id="972" name="Google Shape;972;p7"/>
          <p:cNvPicPr preferRelativeResize="0"/>
          <p:nvPr/>
        </p:nvPicPr>
        <p:blipFill rotWithShape="1">
          <a:blip r:embed="rId4">
            <a:alphaModFix/>
          </a:blip>
          <a:srcRect b="0" l="0" r="0" t="0"/>
          <a:stretch/>
        </p:blipFill>
        <p:spPr>
          <a:xfrm>
            <a:off x="8521459" y="-1317750"/>
            <a:ext cx="5695950" cy="5791200"/>
          </a:xfrm>
          <a:prstGeom prst="rect">
            <a:avLst/>
          </a:prstGeom>
          <a:noFill/>
          <a:ln>
            <a:noFill/>
          </a:ln>
        </p:spPr>
      </p:pic>
      <p:sp>
        <p:nvSpPr>
          <p:cNvPr id="973" name="Google Shape;973;p7"/>
          <p:cNvSpPr/>
          <p:nvPr/>
        </p:nvSpPr>
        <p:spPr>
          <a:xfrm>
            <a:off x="6392499" y="2247766"/>
            <a:ext cx="3214838" cy="4610234"/>
          </a:xfrm>
          <a:custGeom>
            <a:rect b="b" l="l" r="r" t="t"/>
            <a:pathLst>
              <a:path extrusionOk="0" h="4610234" w="3214838">
                <a:moveTo>
                  <a:pt x="1607419" y="0"/>
                </a:moveTo>
                <a:cubicBezTo>
                  <a:pt x="2495172" y="0"/>
                  <a:pt x="3214838" y="719666"/>
                  <a:pt x="3214838" y="1607419"/>
                </a:cubicBezTo>
                <a:lnTo>
                  <a:pt x="3214838" y="4610234"/>
                </a:lnTo>
                <a:lnTo>
                  <a:pt x="0" y="4610234"/>
                </a:lnTo>
                <a:lnTo>
                  <a:pt x="0" y="1607419"/>
                </a:lnTo>
                <a:cubicBezTo>
                  <a:pt x="0" y="719666"/>
                  <a:pt x="719666" y="0"/>
                  <a:pt x="1607419"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descr="A picture containing text, toiletry, orange&#10;&#10;Description automatically generated" id="974" name="Google Shape;974;p7"/>
          <p:cNvPicPr preferRelativeResize="0"/>
          <p:nvPr/>
        </p:nvPicPr>
        <p:blipFill rotWithShape="1">
          <a:blip r:embed="rId5">
            <a:alphaModFix/>
          </a:blip>
          <a:srcRect b="10943" l="0" r="0" t="0"/>
          <a:stretch/>
        </p:blipFill>
        <p:spPr>
          <a:xfrm>
            <a:off x="4618486" y="180048"/>
            <a:ext cx="6858000" cy="6107458"/>
          </a:xfrm>
          <a:prstGeom prst="rect">
            <a:avLst/>
          </a:prstGeom>
          <a:noFill/>
          <a:ln>
            <a:noFill/>
          </a:ln>
        </p:spPr>
      </p:pic>
      <p:pic>
        <p:nvPicPr>
          <p:cNvPr id="975" name="Google Shape;975;p7"/>
          <p:cNvPicPr preferRelativeResize="0"/>
          <p:nvPr/>
        </p:nvPicPr>
        <p:blipFill rotWithShape="1">
          <a:blip r:embed="rId6">
            <a:alphaModFix/>
          </a:blip>
          <a:srcRect b="0" l="0" r="0" t="0"/>
          <a:stretch/>
        </p:blipFill>
        <p:spPr>
          <a:xfrm>
            <a:off x="10879430" y="5881095"/>
            <a:ext cx="812824" cy="812824"/>
          </a:xfrm>
          <a:prstGeom prst="rect">
            <a:avLst/>
          </a:prstGeom>
          <a:noFill/>
          <a:ln>
            <a:noFill/>
          </a:ln>
        </p:spPr>
      </p:pic>
      <p:pic>
        <p:nvPicPr>
          <p:cNvPr id="976" name="Google Shape;976;p7"/>
          <p:cNvPicPr preferRelativeResize="0"/>
          <p:nvPr/>
        </p:nvPicPr>
        <p:blipFill rotWithShape="1">
          <a:blip r:embed="rId7">
            <a:alphaModFix/>
          </a:blip>
          <a:srcRect b="0" l="0" r="0" t="0"/>
          <a:stretch/>
        </p:blipFill>
        <p:spPr>
          <a:xfrm>
            <a:off x="557806" y="5930621"/>
            <a:ext cx="1769953" cy="713232"/>
          </a:xfrm>
          <a:prstGeom prst="rect">
            <a:avLst/>
          </a:prstGeom>
          <a:noFill/>
          <a:ln>
            <a:noFill/>
          </a:ln>
        </p:spPr>
      </p:pic>
      <p:pic>
        <p:nvPicPr>
          <p:cNvPr id="977" name="Google Shape;977;p7"/>
          <p:cNvPicPr preferRelativeResize="0"/>
          <p:nvPr/>
        </p:nvPicPr>
        <p:blipFill rotWithShape="1">
          <a:blip r:embed="rId4">
            <a:alphaModFix/>
          </a:blip>
          <a:srcRect b="3260" l="-33610" r="33609" t="-3260"/>
          <a:stretch/>
        </p:blipFill>
        <p:spPr>
          <a:xfrm>
            <a:off x="-1654384" y="4639569"/>
            <a:ext cx="6517375" cy="662636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1000"/>
                                        <p:tgtEl>
                                          <p:spTgt spid="969"/>
                                        </p:tgtEl>
                                      </p:cBhvr>
                                    </p:animEffect>
                                  </p:childTnLst>
                                </p:cTn>
                              </p:par>
                              <p:par>
                                <p:cTn fill="hold" nodeType="withEffect" presetClass="entr" presetID="10" presetSubtype="0">
                                  <p:stCondLst>
                                    <p:cond delay="500"/>
                                  </p:stCondLst>
                                  <p:childTnLst>
                                    <p:set>
                                      <p:cBhvr>
                                        <p:cTn dur="1" fill="hold">
                                          <p:stCondLst>
                                            <p:cond delay="0"/>
                                          </p:stCondLst>
                                        </p:cTn>
                                        <p:tgtEl>
                                          <p:spTgt spid="971"/>
                                        </p:tgtEl>
                                        <p:attrNameLst>
                                          <p:attrName>style.visibility</p:attrName>
                                        </p:attrNameLst>
                                      </p:cBhvr>
                                      <p:to>
                                        <p:strVal val="visible"/>
                                      </p:to>
                                    </p:set>
                                    <p:animEffect filter="fade" transition="in">
                                      <p:cBhvr>
                                        <p:cTn dur="1000"/>
                                        <p:tgtEl>
                                          <p:spTgt spid="971"/>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970"/>
                                        </p:tgtEl>
                                        <p:attrNameLst>
                                          <p:attrName>style.visibility</p:attrName>
                                        </p:attrNameLst>
                                      </p:cBhvr>
                                      <p:to>
                                        <p:strVal val="visible"/>
                                      </p:to>
                                    </p:set>
                                    <p:animEffect filter="fade" transition="in">
                                      <p:cBhvr>
                                        <p:cTn dur="1000"/>
                                        <p:tgtEl>
                                          <p:spTgt spid="970"/>
                                        </p:tgtEl>
                                      </p:cBhvr>
                                    </p:animEffect>
                                  </p:childTnLst>
                                </p:cTn>
                              </p:par>
                            </p:childTnLst>
                          </p:cTn>
                        </p:par>
                        <p:par>
                          <p:cTn fill="hold">
                            <p:stCondLst>
                              <p:cond delay="2000"/>
                            </p:stCondLst>
                            <p:childTnLst>
                              <p:par>
                                <p:cTn fill="hold" nodeType="afterEffect" presetClass="emph" presetID="8" presetSubtype="0">
                                  <p:stCondLst>
                                    <p:cond delay="0"/>
                                  </p:stCondLst>
                                  <p:childTnLst>
                                    <p:animRot by="-21600000">
                                      <p:cBhvr>
                                        <p:cTn dur="5000" fill="hold"/>
                                        <p:tgtEl>
                                          <p:spTgt spid="972"/>
                                        </p:tgtEl>
                                        <p:attrNameLst>
                                          <p:attrName>r</p:attrName>
                                        </p:attrNameLst>
                                      </p:cBhvr>
                                    </p:animRot>
                                  </p:childTnLst>
                                </p:cTn>
                              </p:par>
                              <p:par>
                                <p:cTn fill="hold" nodeType="withEffect" presetClass="entr" presetID="2" presetSubtype="4">
                                  <p:stCondLst>
                                    <p:cond delay="0"/>
                                  </p:stCondLst>
                                  <p:childTnLst>
                                    <p:set>
                                      <p:cBhvr>
                                        <p:cTn dur="1" fill="hold">
                                          <p:stCondLst>
                                            <p:cond delay="0"/>
                                          </p:stCondLst>
                                        </p:cTn>
                                        <p:tgtEl>
                                          <p:spTgt spid="973"/>
                                        </p:tgtEl>
                                        <p:attrNameLst>
                                          <p:attrName>style.visibility</p:attrName>
                                        </p:attrNameLst>
                                      </p:cBhvr>
                                      <p:to>
                                        <p:strVal val="visible"/>
                                      </p:to>
                                    </p:set>
                                    <p:anim calcmode="lin" valueType="num">
                                      <p:cBhvr additive="base">
                                        <p:cTn dur="1000"/>
                                        <p:tgtEl>
                                          <p:spTgt spid="9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974"/>
                                        </p:tgtEl>
                                        <p:attrNameLst>
                                          <p:attrName>style.visibility</p:attrName>
                                        </p:attrNameLst>
                                      </p:cBhvr>
                                      <p:to>
                                        <p:strVal val="visible"/>
                                      </p:to>
                                    </p:set>
                                    <p:anim calcmode="lin" valueType="num">
                                      <p:cBhvr additive="base">
                                        <p:cTn dur="1000"/>
                                        <p:tgtEl>
                                          <p:spTgt spid="9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8"/>
          <p:cNvSpPr/>
          <p:nvPr/>
        </p:nvSpPr>
        <p:spPr>
          <a:xfrm>
            <a:off x="0" y="0"/>
            <a:ext cx="12192000" cy="6858000"/>
          </a:xfrm>
          <a:prstGeom prst="rect">
            <a:avLst/>
          </a:pr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984" name="Google Shape;984;p8"/>
          <p:cNvPicPr preferRelativeResize="0"/>
          <p:nvPr/>
        </p:nvPicPr>
        <p:blipFill rotWithShape="1">
          <a:blip r:embed="rId3">
            <a:alphaModFix/>
          </a:blip>
          <a:srcRect b="0" l="0" r="0" t="0"/>
          <a:stretch/>
        </p:blipFill>
        <p:spPr>
          <a:xfrm>
            <a:off x="555729" y="793683"/>
            <a:ext cx="2865087" cy="358136"/>
          </a:xfrm>
          <a:prstGeom prst="rect">
            <a:avLst/>
          </a:prstGeom>
          <a:noFill/>
          <a:ln>
            <a:noFill/>
          </a:ln>
        </p:spPr>
      </p:pic>
      <p:sp>
        <p:nvSpPr>
          <p:cNvPr id="985" name="Google Shape;985;p8"/>
          <p:cNvSpPr txBox="1"/>
          <p:nvPr/>
        </p:nvSpPr>
        <p:spPr>
          <a:xfrm>
            <a:off x="440527" y="2003882"/>
            <a:ext cx="6055523" cy="3446788"/>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00000"/>
              </a:lnSpc>
              <a:spcBef>
                <a:spcPts val="0"/>
              </a:spcBef>
              <a:spcAft>
                <a:spcPts val="0"/>
              </a:spcAft>
              <a:buClr>
                <a:schemeClr val="lt1"/>
              </a:buClr>
              <a:buSzPct val="100000"/>
              <a:buFont typeface="Raleway ExtraBold"/>
              <a:buNone/>
            </a:pPr>
            <a:r>
              <a:t/>
            </a:r>
            <a:endParaRPr b="0" i="0" sz="3600" u="none" cap="none" strike="noStrike">
              <a:solidFill>
                <a:srgbClr val="FFFFFF"/>
              </a:solidFill>
              <a:latin typeface="Raleway"/>
              <a:ea typeface="Raleway"/>
              <a:cs typeface="Raleway"/>
              <a:sym typeface="Raleway"/>
            </a:endParaRPr>
          </a:p>
          <a:p>
            <a:pPr indent="-457200" lvl="0" marL="457200" marR="0" rtl="0" algn="l">
              <a:lnSpc>
                <a:spcPct val="10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SPF 30</a:t>
            </a:r>
            <a:endParaRPr/>
          </a:p>
          <a:p>
            <a:pPr indent="-457200" lvl="0" marL="457200" marR="0" rtl="0" algn="l">
              <a:lnSpc>
                <a:spcPct val="10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Procure une protection à large spectre UVA/UVB</a:t>
            </a:r>
            <a:endParaRPr/>
          </a:p>
          <a:p>
            <a:pPr indent="-457200" lvl="0" marL="457200" marR="0" rtl="0" algn="l">
              <a:lnSpc>
                <a:spcPct val="10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Protège la peau de la pollution</a:t>
            </a:r>
            <a:endParaRPr/>
          </a:p>
          <a:p>
            <a:pPr indent="-457200" lvl="0" marL="457200" marR="0" rtl="0" algn="l">
              <a:lnSpc>
                <a:spcPct val="10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Résistant à l’eau jusqu’à 80 minutes</a:t>
            </a:r>
            <a:endParaRPr/>
          </a:p>
          <a:p>
            <a:pPr indent="-457200" lvl="0" marL="457200" marR="0" rtl="0" algn="l">
              <a:lnSpc>
                <a:spcPct val="10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Conditionné dans un tube solide à bouchon à vis</a:t>
            </a:r>
            <a:endParaRPr/>
          </a:p>
          <a:p>
            <a:pPr indent="-306070" lvl="0" marL="457200" marR="0" rtl="0" algn="l">
              <a:lnSpc>
                <a:spcPct val="100000"/>
              </a:lnSpc>
              <a:spcBef>
                <a:spcPts val="600"/>
              </a:spcBef>
              <a:spcAft>
                <a:spcPts val="0"/>
              </a:spcAft>
              <a:buClr>
                <a:schemeClr val="lt1"/>
              </a:buClr>
              <a:buSzPct val="100000"/>
              <a:buFont typeface="Arial"/>
              <a:buNone/>
            </a:pPr>
            <a:r>
              <a:t/>
            </a:r>
            <a:endParaRPr b="0" i="0" sz="2800" u="none" cap="none" strike="noStrike">
              <a:solidFill>
                <a:srgbClr val="FFFFFF"/>
              </a:solidFill>
              <a:latin typeface="Raleway"/>
              <a:ea typeface="Raleway"/>
              <a:cs typeface="Raleway"/>
              <a:sym typeface="Raleway"/>
            </a:endParaRPr>
          </a:p>
          <a:p>
            <a:pPr indent="0" lvl="0" marL="0" marR="0" rtl="0" algn="l">
              <a:lnSpc>
                <a:spcPct val="100000"/>
              </a:lnSpc>
              <a:spcBef>
                <a:spcPts val="600"/>
              </a:spcBef>
              <a:spcAft>
                <a:spcPts val="0"/>
              </a:spcAft>
              <a:buClr>
                <a:schemeClr val="lt1"/>
              </a:buClr>
              <a:buSzPct val="100000"/>
              <a:buFont typeface="Raleway ExtraBold"/>
              <a:buNone/>
            </a:pPr>
            <a:r>
              <a:t/>
            </a:r>
            <a:endParaRPr b="0" i="0" sz="4400" u="none" cap="none" strike="noStrike">
              <a:solidFill>
                <a:srgbClr val="FFFFFF"/>
              </a:solidFill>
              <a:latin typeface="Raleway ExtraBold"/>
              <a:ea typeface="Raleway ExtraBold"/>
              <a:cs typeface="Raleway ExtraBold"/>
              <a:sym typeface="Raleway ExtraBold"/>
            </a:endParaRPr>
          </a:p>
        </p:txBody>
      </p:sp>
      <p:sp>
        <p:nvSpPr>
          <p:cNvPr id="986" name="Google Shape;986;p8"/>
          <p:cNvSpPr txBox="1"/>
          <p:nvPr>
            <p:ph type="title"/>
          </p:nvPr>
        </p:nvSpPr>
        <p:spPr>
          <a:xfrm>
            <a:off x="436246" y="1242112"/>
            <a:ext cx="11204892" cy="67147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Raleway ExtraBold"/>
              <a:buNone/>
            </a:pPr>
            <a:r>
              <a:rPr b="0" i="0" lang="en-GB" sz="3600" u="none"/>
              <a:t>Stick solaire minéral </a:t>
            </a:r>
            <a:br>
              <a:rPr lang="en-GB" sz="3600"/>
            </a:br>
            <a:r>
              <a:rPr b="0" i="0" lang="en-GB" sz="3100" u="none"/>
              <a:t>pour le visage et le corps</a:t>
            </a:r>
            <a:endParaRPr sz="3600"/>
          </a:p>
        </p:txBody>
      </p:sp>
      <p:pic>
        <p:nvPicPr>
          <p:cNvPr id="987" name="Google Shape;987;p8"/>
          <p:cNvPicPr preferRelativeResize="0"/>
          <p:nvPr/>
        </p:nvPicPr>
        <p:blipFill rotWithShape="1">
          <a:blip r:embed="rId4">
            <a:alphaModFix/>
          </a:blip>
          <a:srcRect b="0" l="0" r="0" t="0"/>
          <a:stretch/>
        </p:blipFill>
        <p:spPr>
          <a:xfrm>
            <a:off x="8521459" y="-1317750"/>
            <a:ext cx="5695950" cy="5791200"/>
          </a:xfrm>
          <a:prstGeom prst="rect">
            <a:avLst/>
          </a:prstGeom>
          <a:noFill/>
          <a:ln>
            <a:noFill/>
          </a:ln>
        </p:spPr>
      </p:pic>
      <p:sp>
        <p:nvSpPr>
          <p:cNvPr id="988" name="Google Shape;988;p8"/>
          <p:cNvSpPr/>
          <p:nvPr/>
        </p:nvSpPr>
        <p:spPr>
          <a:xfrm>
            <a:off x="6392499" y="2247766"/>
            <a:ext cx="3214838" cy="4610234"/>
          </a:xfrm>
          <a:custGeom>
            <a:rect b="b" l="l" r="r" t="t"/>
            <a:pathLst>
              <a:path extrusionOk="0" h="4610234" w="3214838">
                <a:moveTo>
                  <a:pt x="1607419" y="0"/>
                </a:moveTo>
                <a:cubicBezTo>
                  <a:pt x="2495172" y="0"/>
                  <a:pt x="3214838" y="719666"/>
                  <a:pt x="3214838" y="1607419"/>
                </a:cubicBezTo>
                <a:lnTo>
                  <a:pt x="3214838" y="4610234"/>
                </a:lnTo>
                <a:lnTo>
                  <a:pt x="0" y="4610234"/>
                </a:lnTo>
                <a:lnTo>
                  <a:pt x="0" y="1607419"/>
                </a:lnTo>
                <a:cubicBezTo>
                  <a:pt x="0" y="719666"/>
                  <a:pt x="719666" y="0"/>
                  <a:pt x="1607419"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descr="A picture containing chart&#10;&#10;Description automatically generated" id="989" name="Google Shape;989;p8"/>
          <p:cNvPicPr preferRelativeResize="0"/>
          <p:nvPr/>
        </p:nvPicPr>
        <p:blipFill rotWithShape="1">
          <a:blip r:embed="rId5">
            <a:alphaModFix/>
          </a:blip>
          <a:srcRect b="17477" l="0" r="0" t="0"/>
          <a:stretch/>
        </p:blipFill>
        <p:spPr>
          <a:xfrm>
            <a:off x="4815767" y="554301"/>
            <a:ext cx="6342901" cy="5236899"/>
          </a:xfrm>
          <a:prstGeom prst="rect">
            <a:avLst/>
          </a:prstGeom>
          <a:noFill/>
          <a:ln>
            <a:noFill/>
          </a:ln>
        </p:spPr>
      </p:pic>
      <p:pic>
        <p:nvPicPr>
          <p:cNvPr id="990" name="Google Shape;990;p8"/>
          <p:cNvPicPr preferRelativeResize="0"/>
          <p:nvPr/>
        </p:nvPicPr>
        <p:blipFill rotWithShape="1">
          <a:blip r:embed="rId6">
            <a:alphaModFix/>
          </a:blip>
          <a:srcRect b="0" l="0" r="0" t="0"/>
          <a:stretch/>
        </p:blipFill>
        <p:spPr>
          <a:xfrm>
            <a:off x="10879430" y="5881095"/>
            <a:ext cx="812824" cy="812824"/>
          </a:xfrm>
          <a:prstGeom prst="rect">
            <a:avLst/>
          </a:prstGeom>
          <a:noFill/>
          <a:ln>
            <a:noFill/>
          </a:ln>
        </p:spPr>
      </p:pic>
      <p:pic>
        <p:nvPicPr>
          <p:cNvPr id="991" name="Google Shape;991;p8"/>
          <p:cNvPicPr preferRelativeResize="0"/>
          <p:nvPr/>
        </p:nvPicPr>
        <p:blipFill rotWithShape="1">
          <a:blip r:embed="rId7">
            <a:alphaModFix/>
          </a:blip>
          <a:srcRect b="0" l="0" r="0" t="0"/>
          <a:stretch/>
        </p:blipFill>
        <p:spPr>
          <a:xfrm>
            <a:off x="557806" y="5930621"/>
            <a:ext cx="1769953" cy="713232"/>
          </a:xfrm>
          <a:prstGeom prst="rect">
            <a:avLst/>
          </a:prstGeom>
          <a:noFill/>
          <a:ln>
            <a:noFill/>
          </a:ln>
        </p:spPr>
      </p:pic>
      <p:pic>
        <p:nvPicPr>
          <p:cNvPr id="992" name="Google Shape;992;p8"/>
          <p:cNvPicPr preferRelativeResize="0"/>
          <p:nvPr/>
        </p:nvPicPr>
        <p:blipFill rotWithShape="1">
          <a:blip r:embed="rId4">
            <a:alphaModFix/>
          </a:blip>
          <a:srcRect b="0" l="0" r="0" t="0"/>
          <a:stretch/>
        </p:blipFill>
        <p:spPr>
          <a:xfrm>
            <a:off x="-2025409" y="2772469"/>
            <a:ext cx="6517377" cy="662636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par>
                                <p:cTn fill="hold" nodeType="withEffect" presetClass="entr" presetID="10" presetSubtype="0">
                                  <p:stCondLst>
                                    <p:cond delay="500"/>
                                  </p:stCondLst>
                                  <p:childTnLst>
                                    <p:set>
                                      <p:cBhvr>
                                        <p:cTn dur="1" fill="hold">
                                          <p:stCondLst>
                                            <p:cond delay="0"/>
                                          </p:stCondLst>
                                        </p:cTn>
                                        <p:tgtEl>
                                          <p:spTgt spid="986"/>
                                        </p:tgtEl>
                                        <p:attrNameLst>
                                          <p:attrName>style.visibility</p:attrName>
                                        </p:attrNameLst>
                                      </p:cBhvr>
                                      <p:to>
                                        <p:strVal val="visible"/>
                                      </p:to>
                                    </p:set>
                                    <p:animEffect filter="fade" transition="in">
                                      <p:cBhvr>
                                        <p:cTn dur="1000"/>
                                        <p:tgtEl>
                                          <p:spTgt spid="986"/>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childTnLst>
                          </p:cTn>
                        </p:par>
                        <p:par>
                          <p:cTn fill="hold">
                            <p:stCondLst>
                              <p:cond delay="2000"/>
                            </p:stCondLst>
                            <p:childTnLst>
                              <p:par>
                                <p:cTn fill="hold" nodeType="afterEffect" presetClass="emph" presetID="8" presetSubtype="0">
                                  <p:stCondLst>
                                    <p:cond delay="0"/>
                                  </p:stCondLst>
                                  <p:childTnLst>
                                    <p:animRot by="-21600000">
                                      <p:cBhvr>
                                        <p:cTn dur="5000" fill="hold"/>
                                        <p:tgtEl>
                                          <p:spTgt spid="987"/>
                                        </p:tgtEl>
                                        <p:attrNameLst>
                                          <p:attrName>r</p:attrName>
                                        </p:attrNameLst>
                                      </p:cBhvr>
                                    </p:animRot>
                                  </p:childTnLst>
                                </p:cTn>
                              </p:par>
                              <p:par>
                                <p:cTn fill="hold" nodeType="withEffect" presetClass="entr" presetID="2" presetSubtype="4">
                                  <p:stCondLst>
                                    <p:cond delay="0"/>
                                  </p:stCondLst>
                                  <p:childTnLst>
                                    <p:set>
                                      <p:cBhvr>
                                        <p:cTn dur="1" fill="hold">
                                          <p:stCondLst>
                                            <p:cond delay="0"/>
                                          </p:stCondLst>
                                        </p:cTn>
                                        <p:tgtEl>
                                          <p:spTgt spid="988"/>
                                        </p:tgtEl>
                                        <p:attrNameLst>
                                          <p:attrName>style.visibility</p:attrName>
                                        </p:attrNameLst>
                                      </p:cBhvr>
                                      <p:to>
                                        <p:strVal val="visible"/>
                                      </p:to>
                                    </p:set>
                                    <p:anim calcmode="lin" valueType="num">
                                      <p:cBhvr additive="base">
                                        <p:cTn dur="1000"/>
                                        <p:tgtEl>
                                          <p:spTgt spid="9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989"/>
                                        </p:tgtEl>
                                        <p:attrNameLst>
                                          <p:attrName>style.visibility</p:attrName>
                                        </p:attrNameLst>
                                      </p:cBhvr>
                                      <p:to>
                                        <p:strVal val="visible"/>
                                      </p:to>
                                    </p:set>
                                    <p:anim calcmode="lin" valueType="num">
                                      <p:cBhvr additive="base">
                                        <p:cTn dur="1000"/>
                                        <p:tgtEl>
                                          <p:spTgt spid="9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9"/>
          <p:cNvSpPr/>
          <p:nvPr/>
        </p:nvSpPr>
        <p:spPr>
          <a:xfrm>
            <a:off x="0" y="0"/>
            <a:ext cx="12192000" cy="6858000"/>
          </a:xfrm>
          <a:prstGeom prst="rect">
            <a:avLst/>
          </a:prstGeom>
          <a:solidFill>
            <a:srgbClr val="EC78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999" name="Google Shape;999;p9"/>
          <p:cNvPicPr preferRelativeResize="0"/>
          <p:nvPr/>
        </p:nvPicPr>
        <p:blipFill rotWithShape="1">
          <a:blip r:embed="rId3">
            <a:alphaModFix/>
          </a:blip>
          <a:srcRect b="0" l="0" r="0" t="0"/>
          <a:stretch/>
        </p:blipFill>
        <p:spPr>
          <a:xfrm>
            <a:off x="555729" y="793683"/>
            <a:ext cx="2865087" cy="358136"/>
          </a:xfrm>
          <a:prstGeom prst="rect">
            <a:avLst/>
          </a:prstGeom>
          <a:noFill/>
          <a:ln>
            <a:noFill/>
          </a:ln>
        </p:spPr>
      </p:pic>
      <p:sp>
        <p:nvSpPr>
          <p:cNvPr id="1000" name="Google Shape;1000;p9"/>
          <p:cNvSpPr txBox="1"/>
          <p:nvPr/>
        </p:nvSpPr>
        <p:spPr>
          <a:xfrm>
            <a:off x="440527" y="2406631"/>
            <a:ext cx="5591406" cy="3446788"/>
          </a:xfrm>
          <a:prstGeom prst="rect">
            <a:avLst/>
          </a:prstGeom>
          <a:noFill/>
          <a:ln>
            <a:noFill/>
          </a:ln>
        </p:spPr>
        <p:txBody>
          <a:bodyPr anchorCtr="0" anchor="t" bIns="45700" lIns="91425" spcFirstLastPara="1" rIns="91425" wrap="square" tIns="45700">
            <a:normAutofit fontScale="85000" lnSpcReduction="20000"/>
          </a:bodyPr>
          <a:lstStyle/>
          <a:p>
            <a:pPr indent="-457200" lvl="0" marL="457200" marR="0" rtl="0" algn="l">
              <a:lnSpc>
                <a:spcPct val="110000"/>
              </a:lnSpc>
              <a:spcBef>
                <a:spcPts val="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SPF 30</a:t>
            </a:r>
            <a:endParaRPr/>
          </a:p>
          <a:p>
            <a:pPr indent="-457200" lvl="0" marL="457200" marR="0" rtl="0" algn="l">
              <a:lnSpc>
                <a:spcPct val="11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Procure une protection à large spectre UVA/UVB</a:t>
            </a:r>
            <a:endParaRPr/>
          </a:p>
          <a:p>
            <a:pPr indent="-457200" lvl="0" marL="457200" marR="0" rtl="0" algn="l">
              <a:lnSpc>
                <a:spcPct val="11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Résistant à l’eau jusqu’à 80 minutes</a:t>
            </a:r>
            <a:endParaRPr/>
          </a:p>
          <a:p>
            <a:pPr indent="-457200" lvl="0" marL="457200" marR="0" rtl="0" algn="l">
              <a:lnSpc>
                <a:spcPct val="110000"/>
              </a:lnSpc>
              <a:spcBef>
                <a:spcPts val="600"/>
              </a:spcBef>
              <a:spcAft>
                <a:spcPts val="0"/>
              </a:spcAft>
              <a:buClr>
                <a:srgbClr val="FFFFFF"/>
              </a:buClr>
              <a:buSzPct val="100000"/>
              <a:buFont typeface="Arial"/>
              <a:buChar char="•"/>
            </a:pPr>
            <a:r>
              <a:rPr b="0" i="0" lang="en-GB" sz="2800" u="none" cap="none" strike="noStrike">
                <a:solidFill>
                  <a:srgbClr val="FFFFFF"/>
                </a:solidFill>
                <a:latin typeface="Raleway"/>
                <a:ea typeface="Raleway"/>
                <a:cs typeface="Raleway"/>
                <a:sym typeface="Raleway"/>
              </a:rPr>
              <a:t>Conditionné dans un flacon atomiseur en aluminium qui permet une application continue à 360 degrés</a:t>
            </a:r>
            <a:endParaRPr/>
          </a:p>
          <a:p>
            <a:pPr indent="0" lvl="0" marL="0" marR="0" rtl="0" algn="l">
              <a:lnSpc>
                <a:spcPct val="110000"/>
              </a:lnSpc>
              <a:spcBef>
                <a:spcPts val="600"/>
              </a:spcBef>
              <a:spcAft>
                <a:spcPts val="0"/>
              </a:spcAft>
              <a:buClr>
                <a:schemeClr val="lt1"/>
              </a:buClr>
              <a:buSzPct val="100000"/>
              <a:buFont typeface="Raleway ExtraBold"/>
              <a:buNone/>
            </a:pPr>
            <a:r>
              <a:t/>
            </a:r>
            <a:endParaRPr b="0" i="0" sz="3600" u="none" cap="none" strike="noStrike">
              <a:solidFill>
                <a:srgbClr val="FFFFFF"/>
              </a:solidFill>
              <a:latin typeface="Raleway ExtraBold"/>
              <a:ea typeface="Raleway ExtraBold"/>
              <a:cs typeface="Raleway ExtraBold"/>
              <a:sym typeface="Raleway ExtraBold"/>
            </a:endParaRPr>
          </a:p>
        </p:txBody>
      </p:sp>
      <p:sp>
        <p:nvSpPr>
          <p:cNvPr id="1001" name="Google Shape;1001;p9"/>
          <p:cNvSpPr txBox="1"/>
          <p:nvPr>
            <p:ph type="title"/>
          </p:nvPr>
        </p:nvSpPr>
        <p:spPr>
          <a:xfrm>
            <a:off x="436246" y="1242112"/>
            <a:ext cx="11204892" cy="67147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Raleway ExtraBold"/>
              <a:buNone/>
            </a:pPr>
            <a:r>
              <a:rPr b="0" i="0" lang="en-GB" sz="3600" u="none"/>
              <a:t>Spray solaire minéral</a:t>
            </a:r>
            <a:br>
              <a:rPr lang="en-GB" sz="3600"/>
            </a:br>
            <a:r>
              <a:rPr b="0" i="0" lang="en-GB" sz="3100" u="none"/>
              <a:t>pour le corps</a:t>
            </a:r>
            <a:endParaRPr sz="3600"/>
          </a:p>
        </p:txBody>
      </p:sp>
      <p:pic>
        <p:nvPicPr>
          <p:cNvPr id="1002" name="Google Shape;1002;p9"/>
          <p:cNvPicPr preferRelativeResize="0"/>
          <p:nvPr/>
        </p:nvPicPr>
        <p:blipFill rotWithShape="1">
          <a:blip r:embed="rId4">
            <a:alphaModFix/>
          </a:blip>
          <a:srcRect b="0" l="0" r="0" t="0"/>
          <a:stretch/>
        </p:blipFill>
        <p:spPr>
          <a:xfrm>
            <a:off x="8521459" y="-1317750"/>
            <a:ext cx="5695950" cy="5791200"/>
          </a:xfrm>
          <a:prstGeom prst="rect">
            <a:avLst/>
          </a:prstGeom>
          <a:noFill/>
          <a:ln>
            <a:noFill/>
          </a:ln>
        </p:spPr>
      </p:pic>
      <p:sp>
        <p:nvSpPr>
          <p:cNvPr id="1003" name="Google Shape;1003;p9"/>
          <p:cNvSpPr/>
          <p:nvPr/>
        </p:nvSpPr>
        <p:spPr>
          <a:xfrm>
            <a:off x="6392499" y="2247766"/>
            <a:ext cx="3214838" cy="4610234"/>
          </a:xfrm>
          <a:custGeom>
            <a:rect b="b" l="l" r="r" t="t"/>
            <a:pathLst>
              <a:path extrusionOk="0" h="4610234" w="3214838">
                <a:moveTo>
                  <a:pt x="1607419" y="0"/>
                </a:moveTo>
                <a:cubicBezTo>
                  <a:pt x="2495172" y="0"/>
                  <a:pt x="3214838" y="719666"/>
                  <a:pt x="3214838" y="1607419"/>
                </a:cubicBezTo>
                <a:lnTo>
                  <a:pt x="3214838" y="4610234"/>
                </a:lnTo>
                <a:lnTo>
                  <a:pt x="0" y="4610234"/>
                </a:lnTo>
                <a:lnTo>
                  <a:pt x="0" y="1607419"/>
                </a:lnTo>
                <a:cubicBezTo>
                  <a:pt x="0" y="719666"/>
                  <a:pt x="719666" y="0"/>
                  <a:pt x="1607419"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Raleway"/>
              <a:buNone/>
            </a:pPr>
            <a:r>
              <a:t/>
            </a:r>
            <a:endParaRPr b="0" i="0" sz="1800" u="none" cap="none" strike="noStrike">
              <a:solidFill>
                <a:srgbClr val="FFFFFF"/>
              </a:solidFill>
              <a:latin typeface="Raleway"/>
              <a:ea typeface="Raleway"/>
              <a:cs typeface="Raleway"/>
              <a:sym typeface="Raleway"/>
            </a:endParaRPr>
          </a:p>
        </p:txBody>
      </p:sp>
      <p:pic>
        <p:nvPicPr>
          <p:cNvPr id="1004" name="Google Shape;1004;p9"/>
          <p:cNvPicPr preferRelativeResize="0"/>
          <p:nvPr/>
        </p:nvPicPr>
        <p:blipFill rotWithShape="1">
          <a:blip r:embed="rId5">
            <a:alphaModFix/>
          </a:blip>
          <a:srcRect b="13588" l="0" r="0" t="0"/>
          <a:stretch/>
        </p:blipFill>
        <p:spPr>
          <a:xfrm>
            <a:off x="4441333" y="164081"/>
            <a:ext cx="7117170" cy="6150092"/>
          </a:xfrm>
          <a:prstGeom prst="rect">
            <a:avLst/>
          </a:prstGeom>
          <a:noFill/>
          <a:ln>
            <a:noFill/>
          </a:ln>
        </p:spPr>
      </p:pic>
      <p:pic>
        <p:nvPicPr>
          <p:cNvPr id="1005" name="Google Shape;1005;p9"/>
          <p:cNvPicPr preferRelativeResize="0"/>
          <p:nvPr/>
        </p:nvPicPr>
        <p:blipFill rotWithShape="1">
          <a:blip r:embed="rId6">
            <a:alphaModFix/>
          </a:blip>
          <a:srcRect b="0" l="0" r="0" t="0"/>
          <a:stretch/>
        </p:blipFill>
        <p:spPr>
          <a:xfrm>
            <a:off x="10879430" y="5881095"/>
            <a:ext cx="812824" cy="812824"/>
          </a:xfrm>
          <a:prstGeom prst="rect">
            <a:avLst/>
          </a:prstGeom>
          <a:noFill/>
          <a:ln>
            <a:noFill/>
          </a:ln>
        </p:spPr>
      </p:pic>
      <p:pic>
        <p:nvPicPr>
          <p:cNvPr id="1006" name="Google Shape;1006;p9"/>
          <p:cNvPicPr preferRelativeResize="0"/>
          <p:nvPr/>
        </p:nvPicPr>
        <p:blipFill rotWithShape="1">
          <a:blip r:embed="rId7">
            <a:alphaModFix/>
          </a:blip>
          <a:srcRect b="0" l="0" r="0" t="0"/>
          <a:stretch/>
        </p:blipFill>
        <p:spPr>
          <a:xfrm>
            <a:off x="557806" y="5930621"/>
            <a:ext cx="1769953" cy="713232"/>
          </a:xfrm>
          <a:prstGeom prst="rect">
            <a:avLst/>
          </a:prstGeom>
          <a:noFill/>
          <a:ln>
            <a:noFill/>
          </a:ln>
        </p:spPr>
      </p:pic>
      <p:pic>
        <p:nvPicPr>
          <p:cNvPr id="1007" name="Google Shape;1007;p9"/>
          <p:cNvPicPr preferRelativeResize="0"/>
          <p:nvPr/>
        </p:nvPicPr>
        <p:blipFill rotWithShape="1">
          <a:blip r:embed="rId4">
            <a:alphaModFix/>
          </a:blip>
          <a:srcRect b="0" l="0" r="0" t="0"/>
          <a:stretch/>
        </p:blipFill>
        <p:spPr>
          <a:xfrm>
            <a:off x="-2025409" y="2772469"/>
            <a:ext cx="6517377" cy="662636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1000"/>
                                        <p:tgtEl>
                                          <p:spTgt spid="999"/>
                                        </p:tgtEl>
                                      </p:cBhvr>
                                    </p:animEffect>
                                  </p:childTnLst>
                                </p:cTn>
                              </p:par>
                              <p:par>
                                <p:cTn fill="hold" nodeType="withEffect" presetClass="entr" presetID="10" presetSubtype="0">
                                  <p:stCondLst>
                                    <p:cond delay="500"/>
                                  </p:stCondLst>
                                  <p:childTnLst>
                                    <p:set>
                                      <p:cBhvr>
                                        <p:cTn dur="1" fill="hold">
                                          <p:stCondLst>
                                            <p:cond delay="0"/>
                                          </p:stCondLst>
                                        </p:cTn>
                                        <p:tgtEl>
                                          <p:spTgt spid="1001"/>
                                        </p:tgtEl>
                                        <p:attrNameLst>
                                          <p:attrName>style.visibility</p:attrName>
                                        </p:attrNameLst>
                                      </p:cBhvr>
                                      <p:to>
                                        <p:strVal val="visible"/>
                                      </p:to>
                                    </p:set>
                                    <p:animEffect filter="fade" transition="in">
                                      <p:cBhvr>
                                        <p:cTn dur="1000"/>
                                        <p:tgtEl>
                                          <p:spTgt spid="1001"/>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1000"/>
                                        </p:tgtEl>
                                        <p:attrNameLst>
                                          <p:attrName>style.visibility</p:attrName>
                                        </p:attrNameLst>
                                      </p:cBhvr>
                                      <p:to>
                                        <p:strVal val="visible"/>
                                      </p:to>
                                    </p:set>
                                    <p:animEffect filter="fade" transition="in">
                                      <p:cBhvr>
                                        <p:cTn dur="1000"/>
                                        <p:tgtEl>
                                          <p:spTgt spid="1000"/>
                                        </p:tgtEl>
                                      </p:cBhvr>
                                    </p:animEffect>
                                  </p:childTnLst>
                                </p:cTn>
                              </p:par>
                            </p:childTnLst>
                          </p:cTn>
                        </p:par>
                        <p:par>
                          <p:cTn fill="hold">
                            <p:stCondLst>
                              <p:cond delay="2000"/>
                            </p:stCondLst>
                            <p:childTnLst>
                              <p:par>
                                <p:cTn fill="hold" nodeType="afterEffect" presetClass="emph" presetID="8" presetSubtype="0">
                                  <p:stCondLst>
                                    <p:cond delay="0"/>
                                  </p:stCondLst>
                                  <p:childTnLst>
                                    <p:animRot by="-21600000">
                                      <p:cBhvr>
                                        <p:cTn dur="5000" fill="hold"/>
                                        <p:tgtEl>
                                          <p:spTgt spid="1002"/>
                                        </p:tgtEl>
                                        <p:attrNameLst>
                                          <p:attrName>r</p:attrName>
                                        </p:attrNameLst>
                                      </p:cBhvr>
                                    </p:animRot>
                                  </p:childTnLst>
                                </p:cTn>
                              </p:par>
                              <p:par>
                                <p:cTn fill="hold" nodeType="withEffect" presetClass="entr" presetID="2" presetSubtype="4">
                                  <p:stCondLst>
                                    <p:cond delay="0"/>
                                  </p:stCondLst>
                                  <p:childTnLst>
                                    <p:set>
                                      <p:cBhvr>
                                        <p:cTn dur="1" fill="hold">
                                          <p:stCondLst>
                                            <p:cond delay="0"/>
                                          </p:stCondLst>
                                        </p:cTn>
                                        <p:tgtEl>
                                          <p:spTgt spid="1003"/>
                                        </p:tgtEl>
                                        <p:attrNameLst>
                                          <p:attrName>style.visibility</p:attrName>
                                        </p:attrNameLst>
                                      </p:cBhvr>
                                      <p:to>
                                        <p:strVal val="visible"/>
                                      </p:to>
                                    </p:set>
                                    <p:anim calcmode="lin" valueType="num">
                                      <p:cBhvr additive="base">
                                        <p:cTn dur="1000"/>
                                        <p:tgtEl>
                                          <p:spTgt spid="10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1004"/>
                                        </p:tgtEl>
                                        <p:attrNameLst>
                                          <p:attrName>style.visibility</p:attrName>
                                        </p:attrNameLst>
                                      </p:cBhvr>
                                      <p:to>
                                        <p:strVal val="visible"/>
                                      </p:to>
                                    </p:set>
                                    <p:anim calcmode="lin" valueType="num">
                                      <p:cBhvr additive="base">
                                        <p:cTn dur="1000"/>
                                        <p:tgtEl>
                                          <p:spTgt spid="10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Custom 4">
      <a:dk1>
        <a:srgbClr val="595959"/>
      </a:dk1>
      <a:lt1>
        <a:srgbClr val="FFFFFF"/>
      </a:lt1>
      <a:dk2>
        <a:srgbClr val="F3B1B0"/>
      </a:dk2>
      <a:lt2>
        <a:srgbClr val="F1E1CA"/>
      </a:lt2>
      <a:accent1>
        <a:srgbClr val="EB5C6B"/>
      </a:accent1>
      <a:accent2>
        <a:srgbClr val="0C5A88"/>
      </a:accent2>
      <a:accent3>
        <a:srgbClr val="ED7824"/>
      </a:accent3>
      <a:accent4>
        <a:srgbClr val="B0D8BD"/>
      </a:accent4>
      <a:accent5>
        <a:srgbClr val="45BBC2"/>
      </a:accent5>
      <a:accent6>
        <a:srgbClr val="FDC419"/>
      </a:accent6>
      <a:hlink>
        <a:srgbClr val="0C5A88"/>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Office Theme">
  <a:themeElements>
    <a:clrScheme name="Shine Convention">
      <a:dk1>
        <a:srgbClr val="595959"/>
      </a:dk1>
      <a:lt1>
        <a:srgbClr val="FFFFFF"/>
      </a:lt1>
      <a:dk2>
        <a:srgbClr val="EC8D0A"/>
      </a:dk2>
      <a:lt2>
        <a:srgbClr val="FFFFFF"/>
      </a:lt2>
      <a:accent1>
        <a:srgbClr val="E86449"/>
      </a:accent1>
      <a:accent2>
        <a:srgbClr val="F0A90B"/>
      </a:accent2>
      <a:accent3>
        <a:srgbClr val="9C8F1B"/>
      </a:accent3>
      <a:accent4>
        <a:srgbClr val="F7DDBA"/>
      </a:accent4>
      <a:accent5>
        <a:srgbClr val="40ABCE"/>
      </a:accent5>
      <a:accent6>
        <a:srgbClr val="EC8D0A"/>
      </a:accent6>
      <a:hlink>
        <a:srgbClr val="EC8D0A"/>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Custom 4">
      <a:dk1>
        <a:srgbClr val="595959"/>
      </a:dk1>
      <a:lt1>
        <a:srgbClr val="FFFFFF"/>
      </a:lt1>
      <a:dk2>
        <a:srgbClr val="F3B1B0"/>
      </a:dk2>
      <a:lt2>
        <a:srgbClr val="F1E1CA"/>
      </a:lt2>
      <a:accent1>
        <a:srgbClr val="EB5C6B"/>
      </a:accent1>
      <a:accent2>
        <a:srgbClr val="0C5A88"/>
      </a:accent2>
      <a:accent3>
        <a:srgbClr val="ED7824"/>
      </a:accent3>
      <a:accent4>
        <a:srgbClr val="B0D8BD"/>
      </a:accent4>
      <a:accent5>
        <a:srgbClr val="45BBC2"/>
      </a:accent5>
      <a:accent6>
        <a:srgbClr val="FDC419"/>
      </a:accent6>
      <a:hlink>
        <a:srgbClr val="0C5A88"/>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2023-06-01T11:14:09Z</dcterms:created>
  <dc:creator>Amandine Selbonne</dc:creator>
</cp:coreProperties>
</file>