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embeddedFontLst>
    <p:embeddedFont>
      <p:font typeface="Nothing You Could Do"/>
      <p:regular r:id="rId26"/>
    </p:embeddedFont>
    <p:embeddedFont>
      <p:font typeface="Rubik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NothingYouCouldDo-regular.fntdata"/><Relationship Id="rId25" Type="http://schemas.openxmlformats.org/officeDocument/2006/relationships/slide" Target="slides/slide20.xml"/><Relationship Id="rId28" Type="http://schemas.openxmlformats.org/officeDocument/2006/relationships/font" Target="fonts/Rubik-bold.fntdata"/><Relationship Id="rId27" Type="http://schemas.openxmlformats.org/officeDocument/2006/relationships/font" Target="fonts/Rubik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ubik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schemas.openxmlformats.org/officeDocument/2006/relationships/font" Target="fonts/Rubik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a2bee28e03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a2bee28e03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a2bee28e03_0_2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a2bee28e03_0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a2bee28e03_0_2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a2bee28e03_0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a2bee28e03_0_2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a2bee28e03_0_2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a2bee28e03_0_2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a2bee28e03_0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a2bee28e0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a2bee28e0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a2bee28e03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a2bee28e03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a2bee28e03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a2bee28e03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a2bee28e03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a2bee28e03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a2bee28e03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a2bee28e03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a2bee28e03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a2bee28e03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a2bee28e03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a2bee28e03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a2bee28e03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a2bee28e03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a2bee28e03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a2bee28e03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a2bee28e03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a2bee28e03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a2bee28e03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a2bee28e03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a2bee28e03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a2bee28e03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a2bee28e03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a2bee28e03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2bee28e03_0_2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2bee28e03_0_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a2bee28e03_0_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a2bee28e03_0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Relationship Id="rId4" Type="http://schemas.openxmlformats.org/officeDocument/2006/relationships/image" Target="../media/image8.png"/><Relationship Id="rId5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0" l="0" r="0" t="15626"/>
          <a:stretch/>
        </p:blipFill>
        <p:spPr>
          <a:xfrm>
            <a:off x="0" y="0"/>
            <a:ext cx="9144006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>
            <a:off x="1543050" y="1419300"/>
            <a:ext cx="6057900" cy="2304900"/>
          </a:xfrm>
          <a:prstGeom prst="rect">
            <a:avLst/>
          </a:prstGeom>
          <a:solidFill>
            <a:srgbClr val="E9DDEE">
              <a:alpha val="6323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>
                <a:latin typeface="Rubik"/>
                <a:ea typeface="Rubik"/>
                <a:cs typeface="Rubik"/>
                <a:sym typeface="Rubik"/>
              </a:rPr>
              <a:t>HARMONISATION </a:t>
            </a:r>
            <a:endParaRPr b="1" sz="3000"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>
                <a:latin typeface="Rubik"/>
                <a:ea typeface="Rubik"/>
                <a:cs typeface="Rubik"/>
                <a:sym typeface="Rubik"/>
              </a:rPr>
              <a:t>DES CHAKRAS</a:t>
            </a:r>
            <a:endParaRPr b="1" sz="3000"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2"/>
          <p:cNvSpPr txBox="1"/>
          <p:nvPr/>
        </p:nvSpPr>
        <p:spPr>
          <a:xfrm>
            <a:off x="1065900" y="193175"/>
            <a:ext cx="3196800" cy="9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>
                <a:latin typeface="Rubik"/>
                <a:ea typeface="Rubik"/>
                <a:cs typeface="Rubik"/>
                <a:sym typeface="Rubik"/>
              </a:rPr>
              <a:t>Le lien entre yoga &amp; chakras</a:t>
            </a:r>
            <a:endParaRPr b="1" sz="3000"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5000">
              <a:latin typeface="Nothing You Could Do"/>
              <a:ea typeface="Nothing You Could Do"/>
              <a:cs typeface="Nothing You Could Do"/>
              <a:sym typeface="Nothing You Could Do"/>
            </a:endParaRPr>
          </a:p>
        </p:txBody>
      </p:sp>
      <p:sp>
        <p:nvSpPr>
          <p:cNvPr id="114" name="Google Shape;114;p22"/>
          <p:cNvSpPr txBox="1"/>
          <p:nvPr/>
        </p:nvSpPr>
        <p:spPr>
          <a:xfrm>
            <a:off x="1165500" y="2059650"/>
            <a:ext cx="2997600" cy="19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Le système des chakras vient du yoga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“</a:t>
            </a:r>
            <a:r>
              <a:rPr i="1" lang="fr"/>
              <a:t>Yog</a:t>
            </a:r>
            <a:r>
              <a:rPr lang="fr"/>
              <a:t>” = Union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Période tantrique de la philosophie du yoga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5" name="Google Shape;115;p22"/>
          <p:cNvPicPr preferRelativeResize="0"/>
          <p:nvPr/>
        </p:nvPicPr>
        <p:blipFill rotWithShape="1">
          <a:blip r:embed="rId3">
            <a:alphaModFix/>
          </a:blip>
          <a:srcRect b="0" l="8029" r="9188" t="0"/>
          <a:stretch/>
        </p:blipFill>
        <p:spPr>
          <a:xfrm>
            <a:off x="5737500" y="0"/>
            <a:ext cx="340649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3"/>
          <p:cNvSpPr txBox="1"/>
          <p:nvPr/>
        </p:nvSpPr>
        <p:spPr>
          <a:xfrm>
            <a:off x="251100" y="180875"/>
            <a:ext cx="5670000" cy="5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>
                <a:latin typeface="Rubik"/>
                <a:ea typeface="Rubik"/>
                <a:cs typeface="Rubik"/>
                <a:sym typeface="Rubik"/>
              </a:rPr>
              <a:t>Tisser sa vie</a:t>
            </a:r>
            <a:endParaRPr b="1" sz="3000"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5000">
              <a:latin typeface="Nothing You Could Do"/>
              <a:ea typeface="Nothing You Could Do"/>
              <a:cs typeface="Nothing You Could Do"/>
              <a:sym typeface="Nothing You Could Do"/>
            </a:endParaRPr>
          </a:p>
        </p:txBody>
      </p:sp>
      <p:sp>
        <p:nvSpPr>
          <p:cNvPr id="121" name="Google Shape;121;p23"/>
          <p:cNvSpPr txBox="1"/>
          <p:nvPr/>
        </p:nvSpPr>
        <p:spPr>
          <a:xfrm>
            <a:off x="1212450" y="1773900"/>
            <a:ext cx="2997600" cy="19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Terre &amp; Ciel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Matière &amp; Esprit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Corps &amp; Esprit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Intérieur &amp; Extérieur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Masculin &amp; Féminin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Expansion &amp; Contraction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Force &amp; Souplesse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2" name="Google Shape;12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4992" y="0"/>
            <a:ext cx="342900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9800" y="0"/>
            <a:ext cx="6764403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5"/>
          <p:cNvPicPr preferRelativeResize="0"/>
          <p:nvPr/>
        </p:nvPicPr>
        <p:blipFill rotWithShape="1">
          <a:blip r:embed="rId3">
            <a:alphaModFix/>
          </a:blip>
          <a:srcRect b="0" l="0" r="0" t="15626"/>
          <a:stretch/>
        </p:blipFill>
        <p:spPr>
          <a:xfrm>
            <a:off x="0" y="0"/>
            <a:ext cx="9144006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5"/>
          <p:cNvSpPr/>
          <p:nvPr/>
        </p:nvSpPr>
        <p:spPr>
          <a:xfrm>
            <a:off x="1543050" y="1419300"/>
            <a:ext cx="6057900" cy="2304900"/>
          </a:xfrm>
          <a:prstGeom prst="rect">
            <a:avLst/>
          </a:prstGeom>
          <a:solidFill>
            <a:srgbClr val="E9DDEE">
              <a:alpha val="6323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6000"/>
              <a:t>LES </a:t>
            </a:r>
            <a:r>
              <a:rPr b="1" lang="fr" sz="6000"/>
              <a:t>CHAKRAS</a:t>
            </a:r>
            <a:endParaRPr b="1" sz="60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 txBox="1"/>
          <p:nvPr/>
        </p:nvSpPr>
        <p:spPr>
          <a:xfrm>
            <a:off x="1737000" y="180875"/>
            <a:ext cx="5670000" cy="5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>
                <a:latin typeface="Nothing You Could Do"/>
                <a:ea typeface="Nothing You Could Do"/>
                <a:cs typeface="Nothing You Could Do"/>
                <a:sym typeface="Nothing You Could Do"/>
              </a:rPr>
              <a:t>Muladhara - chakra racine</a:t>
            </a:r>
            <a:endParaRPr b="1" sz="3000">
              <a:latin typeface="Nothing You Could Do"/>
              <a:ea typeface="Nothing You Could Do"/>
              <a:cs typeface="Nothing You Could Do"/>
              <a:sym typeface="Nothing You Could D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5000">
              <a:latin typeface="Nothing You Could Do"/>
              <a:ea typeface="Nothing You Could Do"/>
              <a:cs typeface="Nothing You Could Do"/>
              <a:sym typeface="Nothing You Could Do"/>
            </a:endParaRPr>
          </a:p>
        </p:txBody>
      </p:sp>
      <p:sp>
        <p:nvSpPr>
          <p:cNvPr id="139" name="Google Shape;139;p26"/>
          <p:cNvSpPr txBox="1"/>
          <p:nvPr/>
        </p:nvSpPr>
        <p:spPr>
          <a:xfrm>
            <a:off x="5887225" y="1651300"/>
            <a:ext cx="2814300" cy="5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highlight>
                  <a:srgbClr val="FFFFFF"/>
                </a:highlight>
              </a:rPr>
              <a:t>Vrksasana - posture de l’arbre</a:t>
            </a:r>
            <a:endParaRPr/>
          </a:p>
        </p:txBody>
      </p:sp>
      <p:pic>
        <p:nvPicPr>
          <p:cNvPr id="140" name="Google Shape;14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6917" y="2222500"/>
            <a:ext cx="2274908" cy="232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15688" y="3121725"/>
            <a:ext cx="2512625" cy="143847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6"/>
          <p:cNvSpPr txBox="1"/>
          <p:nvPr/>
        </p:nvSpPr>
        <p:spPr>
          <a:xfrm>
            <a:off x="3164850" y="1979613"/>
            <a:ext cx="2814300" cy="5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highlight>
                  <a:srgbClr val="FFFFFF"/>
                </a:highlight>
              </a:rPr>
              <a:t>Malasana - posture de la guirlande</a:t>
            </a:r>
            <a:endParaRPr/>
          </a:p>
        </p:txBody>
      </p:sp>
      <p:pic>
        <p:nvPicPr>
          <p:cNvPr id="143" name="Google Shape;143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9600" y="1464338"/>
            <a:ext cx="2214825" cy="221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7"/>
          <p:cNvSpPr txBox="1"/>
          <p:nvPr/>
        </p:nvSpPr>
        <p:spPr>
          <a:xfrm>
            <a:off x="1672650" y="180875"/>
            <a:ext cx="5798700" cy="5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>
                <a:latin typeface="Nothing You Could Do"/>
                <a:ea typeface="Nothing You Could Do"/>
                <a:cs typeface="Nothing You Could Do"/>
                <a:sym typeface="Nothing You Could Do"/>
              </a:rPr>
              <a:t>Svadhisthana - chakra sacré</a:t>
            </a:r>
            <a:endParaRPr b="1" sz="3000">
              <a:latin typeface="Nothing You Could Do"/>
              <a:ea typeface="Nothing You Could Do"/>
              <a:cs typeface="Nothing You Could Do"/>
              <a:sym typeface="Nothing You Could D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5000">
              <a:latin typeface="Nothing You Could Do"/>
              <a:ea typeface="Nothing You Could Do"/>
              <a:cs typeface="Nothing You Could Do"/>
              <a:sym typeface="Nothing You Could Do"/>
            </a:endParaRPr>
          </a:p>
        </p:txBody>
      </p:sp>
      <p:pic>
        <p:nvPicPr>
          <p:cNvPr id="149" name="Google Shape;14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3000" y="3203263"/>
            <a:ext cx="2716150" cy="1419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375" y="1385338"/>
            <a:ext cx="3163776" cy="237282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7"/>
          <p:cNvSpPr txBox="1"/>
          <p:nvPr/>
        </p:nvSpPr>
        <p:spPr>
          <a:xfrm>
            <a:off x="4933925" y="1918975"/>
            <a:ext cx="2814300" cy="5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highlight>
                  <a:srgbClr val="FFFFFF"/>
                </a:highlight>
              </a:rPr>
              <a:t>Baddha konasana - posture du papillon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8"/>
          <p:cNvSpPr txBox="1"/>
          <p:nvPr/>
        </p:nvSpPr>
        <p:spPr>
          <a:xfrm>
            <a:off x="1737000" y="180875"/>
            <a:ext cx="5670000" cy="5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>
                <a:latin typeface="Nothing You Could Do"/>
                <a:ea typeface="Nothing You Could Do"/>
                <a:cs typeface="Nothing You Could Do"/>
                <a:sym typeface="Nothing You Could Do"/>
              </a:rPr>
              <a:t>Manipura - chakra solaire</a:t>
            </a:r>
            <a:endParaRPr b="1" sz="3000">
              <a:latin typeface="Nothing You Could Do"/>
              <a:ea typeface="Nothing You Could Do"/>
              <a:cs typeface="Nothing You Could Do"/>
              <a:sym typeface="Nothing You Could D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5000">
              <a:latin typeface="Nothing You Could Do"/>
              <a:ea typeface="Nothing You Could Do"/>
              <a:cs typeface="Nothing You Could Do"/>
              <a:sym typeface="Nothing You Could Do"/>
            </a:endParaRPr>
          </a:p>
        </p:txBody>
      </p:sp>
      <p:sp>
        <p:nvSpPr>
          <p:cNvPr id="157" name="Google Shape;157;p28"/>
          <p:cNvSpPr txBox="1"/>
          <p:nvPr/>
        </p:nvSpPr>
        <p:spPr>
          <a:xfrm>
            <a:off x="4148788" y="1624325"/>
            <a:ext cx="2814300" cy="5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highlight>
                  <a:srgbClr val="FFFFFF"/>
                </a:highlight>
              </a:rPr>
              <a:t>Virabhadrasana 1- posture du guerrier 1</a:t>
            </a:r>
            <a:endParaRPr/>
          </a:p>
        </p:txBody>
      </p:sp>
      <p:pic>
        <p:nvPicPr>
          <p:cNvPr id="158" name="Google Shape;15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9725" y="2403200"/>
            <a:ext cx="2732425" cy="234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463438"/>
            <a:ext cx="3327034" cy="2216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9"/>
          <p:cNvSpPr txBox="1"/>
          <p:nvPr/>
        </p:nvSpPr>
        <p:spPr>
          <a:xfrm>
            <a:off x="1737000" y="180875"/>
            <a:ext cx="5670000" cy="5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>
                <a:latin typeface="Nothing You Could Do"/>
                <a:ea typeface="Nothing You Could Do"/>
                <a:cs typeface="Nothing You Could Do"/>
                <a:sym typeface="Nothing You Could Do"/>
              </a:rPr>
              <a:t>Anahata - chakra du coeur</a:t>
            </a:r>
            <a:endParaRPr b="1" sz="3000">
              <a:latin typeface="Nothing You Could Do"/>
              <a:ea typeface="Nothing You Could Do"/>
              <a:cs typeface="Nothing You Could Do"/>
              <a:sym typeface="Nothing You Could D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5000">
              <a:latin typeface="Nothing You Could Do"/>
              <a:ea typeface="Nothing You Could Do"/>
              <a:cs typeface="Nothing You Could Do"/>
              <a:sym typeface="Nothing You Could Do"/>
            </a:endParaRPr>
          </a:p>
        </p:txBody>
      </p:sp>
      <p:sp>
        <p:nvSpPr>
          <p:cNvPr id="165" name="Google Shape;165;p29"/>
          <p:cNvSpPr txBox="1"/>
          <p:nvPr/>
        </p:nvSpPr>
        <p:spPr>
          <a:xfrm>
            <a:off x="4478538" y="2060925"/>
            <a:ext cx="2814300" cy="5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highlight>
                  <a:srgbClr val="FFFFFF"/>
                </a:highlight>
              </a:rPr>
              <a:t>Bhujangasana - posture du cobra</a:t>
            </a:r>
            <a:endParaRPr/>
          </a:p>
        </p:txBody>
      </p:sp>
      <p:pic>
        <p:nvPicPr>
          <p:cNvPr id="166" name="Google Shape;16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4661" y="3188300"/>
            <a:ext cx="2922077" cy="133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909324"/>
            <a:ext cx="3324900" cy="332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0"/>
          <p:cNvSpPr txBox="1"/>
          <p:nvPr/>
        </p:nvSpPr>
        <p:spPr>
          <a:xfrm>
            <a:off x="1558650" y="180875"/>
            <a:ext cx="6026700" cy="5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>
                <a:latin typeface="Nothing You Could Do"/>
                <a:ea typeface="Nothing You Could Do"/>
                <a:cs typeface="Nothing You Could Do"/>
                <a:sym typeface="Nothing You Could Do"/>
              </a:rPr>
              <a:t>Vishuddha - chakra de la gorge</a:t>
            </a:r>
            <a:endParaRPr b="1" sz="3000">
              <a:latin typeface="Nothing You Could Do"/>
              <a:ea typeface="Nothing You Could Do"/>
              <a:cs typeface="Nothing You Could Do"/>
              <a:sym typeface="Nothing You Could D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5000">
              <a:latin typeface="Nothing You Could Do"/>
              <a:ea typeface="Nothing You Could Do"/>
              <a:cs typeface="Nothing You Could Do"/>
              <a:sym typeface="Nothing You Could Do"/>
            </a:endParaRPr>
          </a:p>
        </p:txBody>
      </p:sp>
      <p:sp>
        <p:nvSpPr>
          <p:cNvPr id="173" name="Google Shape;173;p30"/>
          <p:cNvSpPr txBox="1"/>
          <p:nvPr/>
        </p:nvSpPr>
        <p:spPr>
          <a:xfrm>
            <a:off x="4637600" y="2000550"/>
            <a:ext cx="2814300" cy="5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highlight>
                  <a:srgbClr val="FFFFFF"/>
                </a:highlight>
              </a:rPr>
              <a:t>Halasana - posture de la charrue</a:t>
            </a:r>
            <a:endParaRPr/>
          </a:p>
        </p:txBody>
      </p:sp>
      <p:pic>
        <p:nvPicPr>
          <p:cNvPr id="174" name="Google Shape;17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9750" y="2940200"/>
            <a:ext cx="3810000" cy="134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8775" y="1396987"/>
            <a:ext cx="2346174" cy="2349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1"/>
          <p:cNvSpPr txBox="1"/>
          <p:nvPr/>
        </p:nvSpPr>
        <p:spPr>
          <a:xfrm>
            <a:off x="1849800" y="180875"/>
            <a:ext cx="5444400" cy="5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>
                <a:latin typeface="Nothing You Could Do"/>
                <a:ea typeface="Nothing You Could Do"/>
                <a:cs typeface="Nothing You Could Do"/>
                <a:sym typeface="Nothing You Could Do"/>
              </a:rPr>
              <a:t>Ajna - chakra du 3ème oeil</a:t>
            </a:r>
            <a:endParaRPr b="1" sz="3000">
              <a:latin typeface="Nothing You Could Do"/>
              <a:ea typeface="Nothing You Could Do"/>
              <a:cs typeface="Nothing You Could Do"/>
              <a:sym typeface="Nothing You Could D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5000">
              <a:latin typeface="Nothing You Could Do"/>
              <a:ea typeface="Nothing You Could Do"/>
              <a:cs typeface="Nothing You Could Do"/>
              <a:sym typeface="Nothing You Could Do"/>
            </a:endParaRPr>
          </a:p>
        </p:txBody>
      </p:sp>
      <p:sp>
        <p:nvSpPr>
          <p:cNvPr id="181" name="Google Shape;181;p31"/>
          <p:cNvSpPr txBox="1"/>
          <p:nvPr/>
        </p:nvSpPr>
        <p:spPr>
          <a:xfrm>
            <a:off x="4571988" y="1362075"/>
            <a:ext cx="2814300" cy="5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highlight>
                  <a:srgbClr val="FFFFFF"/>
                </a:highlight>
              </a:rPr>
              <a:t>Sarvangasana - posture de la chandelle</a:t>
            </a:r>
            <a:endParaRPr/>
          </a:p>
        </p:txBody>
      </p:sp>
      <p:pic>
        <p:nvPicPr>
          <p:cNvPr id="182" name="Google Shape;18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1988" y="2104625"/>
            <a:ext cx="3397275" cy="293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5350" y="1362075"/>
            <a:ext cx="2605069" cy="241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4212" y="0"/>
            <a:ext cx="325977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/>
          <p:nvPr/>
        </p:nvSpPr>
        <p:spPr>
          <a:xfrm>
            <a:off x="365400" y="686500"/>
            <a:ext cx="5254200" cy="5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>
                <a:latin typeface="Rubik"/>
                <a:ea typeface="Rubik"/>
                <a:cs typeface="Rubik"/>
                <a:sym typeface="Rubik"/>
              </a:rPr>
              <a:t>Chakras &amp; physiologie</a:t>
            </a:r>
            <a:endParaRPr b="1" sz="3000"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5000">
              <a:latin typeface="Nothing You Could Do"/>
              <a:ea typeface="Nothing You Could Do"/>
              <a:cs typeface="Nothing You Could Do"/>
              <a:sym typeface="Nothing You Could Do"/>
            </a:endParaRPr>
          </a:p>
        </p:txBody>
      </p:sp>
      <p:sp>
        <p:nvSpPr>
          <p:cNvPr id="62" name="Google Shape;62;p14"/>
          <p:cNvSpPr txBox="1"/>
          <p:nvPr/>
        </p:nvSpPr>
        <p:spPr>
          <a:xfrm>
            <a:off x="480000" y="1735800"/>
            <a:ext cx="51681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Roues d’énergie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Connexion corps (hardware) - esprit (software)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Recevoir, Assimiler, Stocker, Exprimer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Besoin de ramener la spiritualité dans le corps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Organes du corps énergétique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Carte énergétique (comme Google Maps !)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22675"/>
            <a:ext cx="4391425" cy="4391425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32"/>
          <p:cNvSpPr txBox="1"/>
          <p:nvPr/>
        </p:nvSpPr>
        <p:spPr>
          <a:xfrm>
            <a:off x="1737000" y="180875"/>
            <a:ext cx="5670000" cy="5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>
                <a:latin typeface="Nothing You Could Do"/>
                <a:ea typeface="Nothing You Could Do"/>
                <a:cs typeface="Nothing You Could Do"/>
                <a:sym typeface="Nothing You Could Do"/>
              </a:rPr>
              <a:t>Sahasrara - chakra coronal</a:t>
            </a:r>
            <a:endParaRPr b="1" sz="3000">
              <a:latin typeface="Nothing You Could Do"/>
              <a:ea typeface="Nothing You Could Do"/>
              <a:cs typeface="Nothing You Could Do"/>
              <a:sym typeface="Nothing You Could D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5000">
              <a:latin typeface="Nothing You Could Do"/>
              <a:ea typeface="Nothing You Could Do"/>
              <a:cs typeface="Nothing You Could Do"/>
              <a:sym typeface="Nothing You Could Do"/>
            </a:endParaRPr>
          </a:p>
        </p:txBody>
      </p:sp>
      <p:pic>
        <p:nvPicPr>
          <p:cNvPr id="190" name="Google Shape;190;p32"/>
          <p:cNvPicPr preferRelativeResize="0"/>
          <p:nvPr/>
        </p:nvPicPr>
        <p:blipFill rotWithShape="1">
          <a:blip r:embed="rId4">
            <a:alphaModFix/>
          </a:blip>
          <a:srcRect b="16895" l="0" r="0" t="0"/>
          <a:stretch/>
        </p:blipFill>
        <p:spPr>
          <a:xfrm>
            <a:off x="5310000" y="2475150"/>
            <a:ext cx="2397675" cy="212215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2"/>
          <p:cNvSpPr txBox="1"/>
          <p:nvPr/>
        </p:nvSpPr>
        <p:spPr>
          <a:xfrm>
            <a:off x="5101688" y="1363475"/>
            <a:ext cx="28143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highlight>
                  <a:srgbClr val="FFFFFF"/>
                </a:highlight>
              </a:rPr>
              <a:t>Padmasana - posture du lotus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42639" y="-60350"/>
            <a:ext cx="3301362" cy="520385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5"/>
          <p:cNvSpPr txBox="1"/>
          <p:nvPr/>
        </p:nvSpPr>
        <p:spPr>
          <a:xfrm>
            <a:off x="365400" y="661875"/>
            <a:ext cx="5254200" cy="5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>
                <a:latin typeface="Rubik"/>
                <a:ea typeface="Rubik"/>
                <a:cs typeface="Rubik"/>
                <a:sym typeface="Rubik"/>
              </a:rPr>
              <a:t>Chakras &amp; éléments</a:t>
            </a:r>
            <a:endParaRPr b="1" sz="3000"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5000">
              <a:latin typeface="Nothing You Could Do"/>
              <a:ea typeface="Nothing You Could Do"/>
              <a:cs typeface="Nothing You Could Do"/>
              <a:sym typeface="Nothing You Could Do"/>
            </a:endParaRPr>
          </a:p>
        </p:txBody>
      </p:sp>
      <p:sp>
        <p:nvSpPr>
          <p:cNvPr id="69" name="Google Shape;69;p15"/>
          <p:cNvSpPr txBox="1"/>
          <p:nvPr/>
        </p:nvSpPr>
        <p:spPr>
          <a:xfrm>
            <a:off x="615350" y="1682050"/>
            <a:ext cx="4836000" cy="3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Architecture entre ciel &amp; terre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1</a:t>
            </a:r>
            <a:r>
              <a:rPr lang="fr"/>
              <a:t> lié</a:t>
            </a:r>
            <a:r>
              <a:rPr lang="fr"/>
              <a:t> à la terre </a:t>
            </a:r>
            <a:r>
              <a:rPr lang="fr"/>
              <a:t>: gagner sa vie, être en bonne santé, avoir un rapport avec ce monde.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2 est l'eau dans le récipient (créativité, sexualité) : chakra sacré.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3 monte dans le feu : vitalité, je peux y arriver, pouvoir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4 avec l'air : amour - nous sommes entourés d'air, on ne peut pas le voir mais il est partout + les relations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5 : communication et expression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6: imagination, intuition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7: la conscience est une essence miraculeuse, lorsque nous l'étendons, beaucoup de belles choses se produisent.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1835" y="-48300"/>
            <a:ext cx="662033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0"/>
            <a:ext cx="687961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7"/>
          <p:cNvSpPr/>
          <p:nvPr/>
        </p:nvSpPr>
        <p:spPr>
          <a:xfrm rot="5400000">
            <a:off x="5438850" y="1995600"/>
            <a:ext cx="5162400" cy="1152300"/>
          </a:xfrm>
          <a:prstGeom prst="rect">
            <a:avLst/>
          </a:prstGeom>
          <a:solidFill>
            <a:srgbClr val="E9DDEE">
              <a:alpha val="6323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/>
          </a:p>
        </p:txBody>
      </p:sp>
      <p:sp>
        <p:nvSpPr>
          <p:cNvPr id="81" name="Google Shape;81;p17"/>
          <p:cNvSpPr txBox="1"/>
          <p:nvPr/>
        </p:nvSpPr>
        <p:spPr>
          <a:xfrm>
            <a:off x="7077000" y="2895600"/>
            <a:ext cx="18861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000"/>
              <a:t>PROBLÈMES</a:t>
            </a:r>
            <a:endParaRPr b="1" sz="2000"/>
          </a:p>
        </p:txBody>
      </p:sp>
      <p:sp>
        <p:nvSpPr>
          <p:cNvPr id="82" name="Google Shape;82;p17"/>
          <p:cNvSpPr txBox="1"/>
          <p:nvPr/>
        </p:nvSpPr>
        <p:spPr>
          <a:xfrm>
            <a:off x="7077000" y="1047750"/>
            <a:ext cx="20670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500"/>
              <a:t>DÉVELOPPEMENTS</a:t>
            </a:r>
            <a:endParaRPr b="1" sz="1500"/>
          </a:p>
        </p:txBody>
      </p:sp>
      <p:cxnSp>
        <p:nvCxnSpPr>
          <p:cNvPr id="83" name="Google Shape;83;p17"/>
          <p:cNvCxnSpPr/>
          <p:nvPr/>
        </p:nvCxnSpPr>
        <p:spPr>
          <a:xfrm flipH="1" rot="10800000">
            <a:off x="6879602" y="2552550"/>
            <a:ext cx="2378700" cy="192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/>
          <p:nvPr/>
        </p:nvSpPr>
        <p:spPr>
          <a:xfrm>
            <a:off x="45000" y="180875"/>
            <a:ext cx="5670000" cy="5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>
                <a:latin typeface="Rubik"/>
                <a:ea typeface="Rubik"/>
                <a:cs typeface="Rubik"/>
                <a:sym typeface="Rubik"/>
              </a:rPr>
              <a:t>C’est quoi un chakra  ? </a:t>
            </a:r>
            <a:endParaRPr b="1" sz="3000"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5000">
              <a:latin typeface="Nothing You Could Do"/>
              <a:ea typeface="Nothing You Could Do"/>
              <a:cs typeface="Nothing You Could Do"/>
              <a:sym typeface="Nothing You Could Do"/>
            </a:endParaRPr>
          </a:p>
        </p:txBody>
      </p:sp>
      <p:sp>
        <p:nvSpPr>
          <p:cNvPr id="89" name="Google Shape;89;p18"/>
          <p:cNvSpPr txBox="1"/>
          <p:nvPr/>
        </p:nvSpPr>
        <p:spPr>
          <a:xfrm>
            <a:off x="1231950" y="1364400"/>
            <a:ext cx="3296100" cy="24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Centre d’énergie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État de conscience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Un programme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Un portail entre le monde intérieur et le monde extérieur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Une métaphore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Points sacrés - centres du mystères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Étapes de l’évolution de la conscience collective</a:t>
            </a:r>
            <a:endParaRPr/>
          </a:p>
        </p:txBody>
      </p:sp>
      <p:pic>
        <p:nvPicPr>
          <p:cNvPr id="90" name="Google Shape;9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/>
          <p:nvPr/>
        </p:nvSpPr>
        <p:spPr>
          <a:xfrm>
            <a:off x="1737000" y="180875"/>
            <a:ext cx="5670000" cy="5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>
                <a:latin typeface="Rubik"/>
                <a:ea typeface="Rubik"/>
                <a:cs typeface="Rubik"/>
                <a:sym typeface="Rubik"/>
              </a:rPr>
              <a:t>Une définition qui rassemble</a:t>
            </a:r>
            <a:endParaRPr b="1" sz="3000"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5000">
              <a:latin typeface="Nothing You Could Do"/>
              <a:ea typeface="Nothing You Could Do"/>
              <a:cs typeface="Nothing You Could Do"/>
              <a:sym typeface="Nothing You Could Do"/>
            </a:endParaRPr>
          </a:p>
        </p:txBody>
      </p:sp>
      <p:sp>
        <p:nvSpPr>
          <p:cNvPr id="96" name="Google Shape;96;p19"/>
          <p:cNvSpPr txBox="1"/>
          <p:nvPr/>
        </p:nvSpPr>
        <p:spPr>
          <a:xfrm>
            <a:off x="3231750" y="1792950"/>
            <a:ext cx="2913900" cy="15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Un centre d’organisation pour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La réception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L’assimilation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"/>
              <a:t>La Transmission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de la force de vie (Prana, Chi…)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0"/>
          <p:cNvPicPr preferRelativeResize="0"/>
          <p:nvPr/>
        </p:nvPicPr>
        <p:blipFill rotWithShape="1">
          <a:blip r:embed="rId3">
            <a:alphaModFix/>
          </a:blip>
          <a:srcRect b="0" l="0" r="0" t="15626"/>
          <a:stretch/>
        </p:blipFill>
        <p:spPr>
          <a:xfrm>
            <a:off x="0" y="0"/>
            <a:ext cx="9144006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0"/>
          <p:cNvSpPr/>
          <p:nvPr/>
        </p:nvSpPr>
        <p:spPr>
          <a:xfrm>
            <a:off x="1543050" y="1419300"/>
            <a:ext cx="6057900" cy="2304900"/>
          </a:xfrm>
          <a:prstGeom prst="rect">
            <a:avLst/>
          </a:prstGeom>
          <a:solidFill>
            <a:srgbClr val="E9DDEE">
              <a:alpha val="6323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/>
              <a:t>CHAKRAS &amp; HUILES ESSENTIELLES</a:t>
            </a:r>
            <a:endParaRPr b="1" sz="30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1"/>
          <p:cNvPicPr preferRelativeResize="0"/>
          <p:nvPr/>
        </p:nvPicPr>
        <p:blipFill rotWithShape="1">
          <a:blip r:embed="rId3">
            <a:alphaModFix/>
          </a:blip>
          <a:srcRect b="0" l="0" r="0" t="15626"/>
          <a:stretch/>
        </p:blipFill>
        <p:spPr>
          <a:xfrm>
            <a:off x="0" y="0"/>
            <a:ext cx="9144006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1"/>
          <p:cNvSpPr/>
          <p:nvPr/>
        </p:nvSpPr>
        <p:spPr>
          <a:xfrm>
            <a:off x="1543050" y="1419300"/>
            <a:ext cx="6057900" cy="2304900"/>
          </a:xfrm>
          <a:prstGeom prst="rect">
            <a:avLst/>
          </a:prstGeom>
          <a:solidFill>
            <a:srgbClr val="E9DDEE">
              <a:alpha val="6323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>
                <a:latin typeface="Rubik"/>
                <a:ea typeface="Rubik"/>
                <a:cs typeface="Rubik"/>
                <a:sym typeface="Rubik"/>
              </a:rPr>
              <a:t>EXERCICE: </a:t>
            </a:r>
            <a:endParaRPr b="1" sz="3000"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>
                <a:latin typeface="Rubik"/>
                <a:ea typeface="Rubik"/>
                <a:cs typeface="Rubik"/>
                <a:sym typeface="Rubik"/>
              </a:rPr>
              <a:t>EXPÉRIMENTER LE MOUVEMENT DES CHAKRAS</a:t>
            </a:r>
            <a:endParaRPr b="1" sz="3000"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